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93"/>
    <p:restoredTop sz="94694"/>
  </p:normalViewPr>
  <p:slideViewPr>
    <p:cSldViewPr>
      <p:cViewPr>
        <p:scale>
          <a:sx n="114" d="100"/>
          <a:sy n="114" d="100"/>
        </p:scale>
        <p:origin x="2112" y="-7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952" y="10800011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4">
                <a:moveTo>
                  <a:pt x="0" y="0"/>
                </a:moveTo>
                <a:lnTo>
                  <a:pt x="0" y="10799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-952" y="0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5">
                <a:moveTo>
                  <a:pt x="0" y="0"/>
                </a:moveTo>
                <a:lnTo>
                  <a:pt x="0" y="1080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0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667999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4">
                <a:moveTo>
                  <a:pt x="0" y="0"/>
                </a:moveTo>
                <a:lnTo>
                  <a:pt x="1079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F47D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75985" y="467997"/>
            <a:ext cx="6824980" cy="8784590"/>
          </a:xfrm>
          <a:custGeom>
            <a:avLst/>
            <a:gdLst/>
            <a:ahLst/>
            <a:cxnLst/>
            <a:rect l="l" t="t" r="r" b="b"/>
            <a:pathLst>
              <a:path w="6824980" h="8784590">
                <a:moveTo>
                  <a:pt x="6416967" y="0"/>
                </a:moveTo>
                <a:lnTo>
                  <a:pt x="407847" y="0"/>
                </a:lnTo>
                <a:lnTo>
                  <a:pt x="360284" y="2743"/>
                </a:lnTo>
                <a:lnTo>
                  <a:pt x="314332" y="10771"/>
                </a:lnTo>
                <a:lnTo>
                  <a:pt x="270297" y="23777"/>
                </a:lnTo>
                <a:lnTo>
                  <a:pt x="228487" y="41454"/>
                </a:lnTo>
                <a:lnTo>
                  <a:pt x="189205" y="63497"/>
                </a:lnTo>
                <a:lnTo>
                  <a:pt x="152760" y="89599"/>
                </a:lnTo>
                <a:lnTo>
                  <a:pt x="119456" y="119456"/>
                </a:lnTo>
                <a:lnTo>
                  <a:pt x="89599" y="152760"/>
                </a:lnTo>
                <a:lnTo>
                  <a:pt x="63497" y="189205"/>
                </a:lnTo>
                <a:lnTo>
                  <a:pt x="41454" y="228487"/>
                </a:lnTo>
                <a:lnTo>
                  <a:pt x="23777" y="270297"/>
                </a:lnTo>
                <a:lnTo>
                  <a:pt x="10771" y="314332"/>
                </a:lnTo>
                <a:lnTo>
                  <a:pt x="2743" y="360284"/>
                </a:lnTo>
                <a:lnTo>
                  <a:pt x="0" y="407847"/>
                </a:lnTo>
                <a:lnTo>
                  <a:pt x="0" y="8376577"/>
                </a:lnTo>
                <a:lnTo>
                  <a:pt x="2743" y="8424138"/>
                </a:lnTo>
                <a:lnTo>
                  <a:pt x="10771" y="8470087"/>
                </a:lnTo>
                <a:lnTo>
                  <a:pt x="23777" y="8514120"/>
                </a:lnTo>
                <a:lnTo>
                  <a:pt x="41454" y="8555929"/>
                </a:lnTo>
                <a:lnTo>
                  <a:pt x="63497" y="8595209"/>
                </a:lnTo>
                <a:lnTo>
                  <a:pt x="89599" y="8631654"/>
                </a:lnTo>
                <a:lnTo>
                  <a:pt x="119456" y="8664957"/>
                </a:lnTo>
                <a:lnTo>
                  <a:pt x="152760" y="8694813"/>
                </a:lnTo>
                <a:lnTo>
                  <a:pt x="189205" y="8720915"/>
                </a:lnTo>
                <a:lnTo>
                  <a:pt x="228487" y="8742958"/>
                </a:lnTo>
                <a:lnTo>
                  <a:pt x="270297" y="8760635"/>
                </a:lnTo>
                <a:lnTo>
                  <a:pt x="314332" y="8773640"/>
                </a:lnTo>
                <a:lnTo>
                  <a:pt x="360284" y="8781668"/>
                </a:lnTo>
                <a:lnTo>
                  <a:pt x="407847" y="8784412"/>
                </a:lnTo>
                <a:lnTo>
                  <a:pt x="6416967" y="8784412"/>
                </a:lnTo>
                <a:lnTo>
                  <a:pt x="6464528" y="8781668"/>
                </a:lnTo>
                <a:lnTo>
                  <a:pt x="6510477" y="8773640"/>
                </a:lnTo>
                <a:lnTo>
                  <a:pt x="6554510" y="8760635"/>
                </a:lnTo>
                <a:lnTo>
                  <a:pt x="6596319" y="8742958"/>
                </a:lnTo>
                <a:lnTo>
                  <a:pt x="6635599" y="8720915"/>
                </a:lnTo>
                <a:lnTo>
                  <a:pt x="6672044" y="8694813"/>
                </a:lnTo>
                <a:lnTo>
                  <a:pt x="6705347" y="8664957"/>
                </a:lnTo>
                <a:lnTo>
                  <a:pt x="6735203" y="8631654"/>
                </a:lnTo>
                <a:lnTo>
                  <a:pt x="6761305" y="8595209"/>
                </a:lnTo>
                <a:lnTo>
                  <a:pt x="6783348" y="8555929"/>
                </a:lnTo>
                <a:lnTo>
                  <a:pt x="6801025" y="8514120"/>
                </a:lnTo>
                <a:lnTo>
                  <a:pt x="6814030" y="8470087"/>
                </a:lnTo>
                <a:lnTo>
                  <a:pt x="6822058" y="8424138"/>
                </a:lnTo>
                <a:lnTo>
                  <a:pt x="6824802" y="8376577"/>
                </a:lnTo>
                <a:lnTo>
                  <a:pt x="6824802" y="407847"/>
                </a:lnTo>
                <a:lnTo>
                  <a:pt x="6822058" y="360284"/>
                </a:lnTo>
                <a:lnTo>
                  <a:pt x="6814030" y="314332"/>
                </a:lnTo>
                <a:lnTo>
                  <a:pt x="6801025" y="270297"/>
                </a:lnTo>
                <a:lnTo>
                  <a:pt x="6783348" y="228487"/>
                </a:lnTo>
                <a:lnTo>
                  <a:pt x="6761305" y="189205"/>
                </a:lnTo>
                <a:lnTo>
                  <a:pt x="6735203" y="152760"/>
                </a:lnTo>
                <a:lnTo>
                  <a:pt x="6705347" y="119456"/>
                </a:lnTo>
                <a:lnTo>
                  <a:pt x="6672044" y="89599"/>
                </a:lnTo>
                <a:lnTo>
                  <a:pt x="6635599" y="63497"/>
                </a:lnTo>
                <a:lnTo>
                  <a:pt x="6596319" y="41454"/>
                </a:lnTo>
                <a:lnTo>
                  <a:pt x="6554510" y="23777"/>
                </a:lnTo>
                <a:lnTo>
                  <a:pt x="6510477" y="10771"/>
                </a:lnTo>
                <a:lnTo>
                  <a:pt x="6464528" y="2743"/>
                </a:lnTo>
                <a:lnTo>
                  <a:pt x="64169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0">
            <a:extLst>
              <a:ext uri="{FF2B5EF4-FFF2-40B4-BE49-F238E27FC236}">
                <a16:creationId xmlns:a16="http://schemas.microsoft.com/office/drawing/2014/main" id="{2EE3B9DA-5EE4-5046-A710-7E4549F4F070}"/>
              </a:ext>
            </a:extLst>
          </p:cNvPr>
          <p:cNvSpPr txBox="1"/>
          <p:nvPr/>
        </p:nvSpPr>
        <p:spPr>
          <a:xfrm>
            <a:off x="3880060" y="9794260"/>
            <a:ext cx="2997843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TEL：00-0000-0000</a:t>
            </a:r>
            <a:endParaRPr sz="20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3" name="object 11">
            <a:extLst>
              <a:ext uri="{FF2B5EF4-FFF2-40B4-BE49-F238E27FC236}">
                <a16:creationId xmlns:a16="http://schemas.microsoft.com/office/drawing/2014/main" id="{3F9A7AFD-B6F9-5D4A-B811-6010D733908C}"/>
              </a:ext>
            </a:extLst>
          </p:cNvPr>
          <p:cNvSpPr txBox="1"/>
          <p:nvPr/>
        </p:nvSpPr>
        <p:spPr>
          <a:xfrm>
            <a:off x="3880060" y="10221050"/>
            <a:ext cx="3090545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http://www.xxxxxxxxx</a:t>
            </a:r>
            <a:endParaRPr sz="20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4" name="object 13">
            <a:extLst>
              <a:ext uri="{FF2B5EF4-FFF2-40B4-BE49-F238E27FC236}">
                <a16:creationId xmlns:a16="http://schemas.microsoft.com/office/drawing/2014/main" id="{C15FA3BB-563C-614D-B4BB-074B8A8FFB77}"/>
              </a:ext>
            </a:extLst>
          </p:cNvPr>
          <p:cNvSpPr txBox="1"/>
          <p:nvPr/>
        </p:nvSpPr>
        <p:spPr>
          <a:xfrm>
            <a:off x="4031091" y="7333554"/>
            <a:ext cx="2993398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年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月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</a:t>
            </a:r>
            <a:r>
              <a:rPr sz="2400" b="1" spc="50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(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)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5" name="object 17">
            <a:extLst>
              <a:ext uri="{FF2B5EF4-FFF2-40B4-BE49-F238E27FC236}">
                <a16:creationId xmlns:a16="http://schemas.microsoft.com/office/drawing/2014/main" id="{6E4879AB-3293-9E4C-9AAB-88941B927610}"/>
              </a:ext>
            </a:extLst>
          </p:cNvPr>
          <p:cNvSpPr txBox="1"/>
          <p:nvPr/>
        </p:nvSpPr>
        <p:spPr>
          <a:xfrm>
            <a:off x="4029095" y="8522121"/>
            <a:ext cx="2993398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○○県○○市○○区○○○○-○○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C8893E2A-0078-D147-87A6-66144B8D0DC7}"/>
              </a:ext>
            </a:extLst>
          </p:cNvPr>
          <p:cNvSpPr txBox="1"/>
          <p:nvPr/>
        </p:nvSpPr>
        <p:spPr>
          <a:xfrm>
            <a:off x="876227" y="7345003"/>
            <a:ext cx="2768600" cy="1423466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7" name="object 9">
            <a:extLst>
              <a:ext uri="{FF2B5EF4-FFF2-40B4-BE49-F238E27FC236}">
                <a16:creationId xmlns:a16="http://schemas.microsoft.com/office/drawing/2014/main" id="{6B0290BB-CB56-6946-9B50-BE1EE4E58A2B}"/>
              </a:ext>
            </a:extLst>
          </p:cNvPr>
          <p:cNvSpPr txBox="1"/>
          <p:nvPr/>
        </p:nvSpPr>
        <p:spPr>
          <a:xfrm>
            <a:off x="606277" y="9480185"/>
            <a:ext cx="20574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ご予約・お問い合わせ</a:t>
            </a:r>
          </a:p>
        </p:txBody>
      </p:sp>
      <p:sp>
        <p:nvSpPr>
          <p:cNvPr id="8" name="object 12">
            <a:extLst>
              <a:ext uri="{FF2B5EF4-FFF2-40B4-BE49-F238E27FC236}">
                <a16:creationId xmlns:a16="http://schemas.microsoft.com/office/drawing/2014/main" id="{B0135BCA-296B-E344-9C2D-67CF33295EF8}"/>
              </a:ext>
            </a:extLst>
          </p:cNvPr>
          <p:cNvSpPr txBox="1"/>
          <p:nvPr/>
        </p:nvSpPr>
        <p:spPr>
          <a:xfrm>
            <a:off x="593040" y="9614805"/>
            <a:ext cx="3090545" cy="63478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70"/>
              </a:spcBef>
            </a:pPr>
            <a:r>
              <a:rPr sz="2900" b="1" spc="-5" dirty="0" err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社名が入ります</a:t>
            </a:r>
            <a:endParaRPr sz="12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9" name="object 16">
            <a:extLst>
              <a:ext uri="{FF2B5EF4-FFF2-40B4-BE49-F238E27FC236}">
                <a16:creationId xmlns:a16="http://schemas.microsoft.com/office/drawing/2014/main" id="{33E0D3DD-FA2B-F848-AF25-61919135441B}"/>
              </a:ext>
            </a:extLst>
          </p:cNvPr>
          <p:cNvSpPr txBox="1"/>
          <p:nvPr/>
        </p:nvSpPr>
        <p:spPr>
          <a:xfrm>
            <a:off x="4005691" y="8102214"/>
            <a:ext cx="277558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○○○セミナー会館</a:t>
            </a:r>
            <a:endParaRPr sz="24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0" name="object 12">
            <a:extLst>
              <a:ext uri="{FF2B5EF4-FFF2-40B4-BE49-F238E27FC236}">
                <a16:creationId xmlns:a16="http://schemas.microsoft.com/office/drawing/2014/main" id="{797E20E2-68E7-C945-8C9B-A1BFD14321BC}"/>
              </a:ext>
            </a:extLst>
          </p:cNvPr>
          <p:cNvSpPr txBox="1"/>
          <p:nvPr/>
        </p:nvSpPr>
        <p:spPr>
          <a:xfrm>
            <a:off x="593040" y="10147411"/>
            <a:ext cx="3450770" cy="37317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〒00-000-0000</a:t>
            </a:r>
            <a:r>
              <a:rPr sz="1200" b="1" spc="-7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</a:t>
            </a:r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8EDE14B4-3D83-B54C-83F5-A99F55F967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227" y="7019010"/>
            <a:ext cx="2730500" cy="254000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AE934E04-C54C-6D44-B778-59D2F69F4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873" y="7790727"/>
            <a:ext cx="2730500" cy="254000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DCB7701E-C24E-2146-A760-6F1959A9E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873" y="7019010"/>
            <a:ext cx="2730500" cy="254000"/>
          </a:xfrm>
          <a:prstGeom prst="rect">
            <a:avLst/>
          </a:prstGeom>
        </p:spPr>
      </p:pic>
      <p:sp>
        <p:nvSpPr>
          <p:cNvPr id="14" name="object 6">
            <a:extLst>
              <a:ext uri="{FF2B5EF4-FFF2-40B4-BE49-F238E27FC236}">
                <a16:creationId xmlns:a16="http://schemas.microsoft.com/office/drawing/2014/main" id="{977F71BC-DA85-AE44-A2F7-5F5B052417E5}"/>
              </a:ext>
            </a:extLst>
          </p:cNvPr>
          <p:cNvSpPr txBox="1"/>
          <p:nvPr/>
        </p:nvSpPr>
        <p:spPr>
          <a:xfrm>
            <a:off x="1962077" y="7031876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内	容</a:t>
            </a:r>
          </a:p>
        </p:txBody>
      </p:sp>
      <p:sp>
        <p:nvSpPr>
          <p:cNvPr id="15" name="object 8">
            <a:extLst>
              <a:ext uri="{FF2B5EF4-FFF2-40B4-BE49-F238E27FC236}">
                <a16:creationId xmlns:a16="http://schemas.microsoft.com/office/drawing/2014/main" id="{74FF2E36-6D1E-064F-B9CC-42C0C2373390}"/>
              </a:ext>
            </a:extLst>
          </p:cNvPr>
          <p:cNvSpPr txBox="1"/>
          <p:nvPr/>
        </p:nvSpPr>
        <p:spPr>
          <a:xfrm>
            <a:off x="5131278" y="7031876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	時</a:t>
            </a:r>
          </a:p>
        </p:txBody>
      </p:sp>
      <p:sp>
        <p:nvSpPr>
          <p:cNvPr id="16" name="object 15">
            <a:extLst>
              <a:ext uri="{FF2B5EF4-FFF2-40B4-BE49-F238E27FC236}">
                <a16:creationId xmlns:a16="http://schemas.microsoft.com/office/drawing/2014/main" id="{B3FEB702-0621-1E46-A5FD-C55227E5F502}"/>
              </a:ext>
            </a:extLst>
          </p:cNvPr>
          <p:cNvSpPr txBox="1"/>
          <p:nvPr/>
        </p:nvSpPr>
        <p:spPr>
          <a:xfrm>
            <a:off x="5131278" y="7807420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会	場</a:t>
            </a:r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6BD2D28B-62EF-9146-86C2-3E4696C9B9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807" y="2701018"/>
            <a:ext cx="1787450" cy="1787450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B5BD70CA-2FCC-6347-9A1D-3885E2508D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691" y="2670327"/>
            <a:ext cx="1787450" cy="1787450"/>
          </a:xfrm>
          <a:prstGeom prst="rect">
            <a:avLst/>
          </a:prstGeo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EFE77436-FFF0-894C-9EFF-16AB813244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758" y="4560924"/>
            <a:ext cx="1787451" cy="1787451"/>
          </a:xfrm>
          <a:prstGeom prst="rect">
            <a:avLst/>
          </a:prstGeom>
        </p:spPr>
      </p:pic>
      <p:pic>
        <p:nvPicPr>
          <p:cNvPr id="20" name="図 19">
            <a:extLst>
              <a:ext uri="{FF2B5EF4-FFF2-40B4-BE49-F238E27FC236}">
                <a16:creationId xmlns:a16="http://schemas.microsoft.com/office/drawing/2014/main" id="{572CC53B-B395-ED49-A3B6-06B99B6F152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0118" y="4584123"/>
            <a:ext cx="1787450" cy="1787450"/>
          </a:xfrm>
          <a:prstGeom prst="rect">
            <a:avLst/>
          </a:prstGeom>
        </p:spPr>
      </p:pic>
      <p:pic>
        <p:nvPicPr>
          <p:cNvPr id="21" name="図 20">
            <a:extLst>
              <a:ext uri="{FF2B5EF4-FFF2-40B4-BE49-F238E27FC236}">
                <a16:creationId xmlns:a16="http://schemas.microsoft.com/office/drawing/2014/main" id="{13A8F363-E4A5-8342-8475-BB297EBE5B1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3477" y="4593925"/>
            <a:ext cx="1787450" cy="1787450"/>
          </a:xfrm>
          <a:prstGeom prst="rect">
            <a:avLst/>
          </a:prstGeom>
        </p:spPr>
      </p:pic>
      <p:sp>
        <p:nvSpPr>
          <p:cNvPr id="22" name="object 3">
            <a:extLst>
              <a:ext uri="{FF2B5EF4-FFF2-40B4-BE49-F238E27FC236}">
                <a16:creationId xmlns:a16="http://schemas.microsoft.com/office/drawing/2014/main" id="{A86EC308-64A0-344D-A8B5-8C210BBBB0C3}"/>
              </a:ext>
            </a:extLst>
          </p:cNvPr>
          <p:cNvSpPr txBox="1"/>
          <p:nvPr/>
        </p:nvSpPr>
        <p:spPr>
          <a:xfrm>
            <a:off x="1091041" y="859895"/>
            <a:ext cx="5690235" cy="40322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vert="horz" wrap="square" lIns="0" tIns="15875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50" b="1" spc="2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これからの日本の未来を担う企業たちへ</a:t>
            </a:r>
            <a:endParaRPr sz="245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3" name="object 2">
            <a:extLst>
              <a:ext uri="{FF2B5EF4-FFF2-40B4-BE49-F238E27FC236}">
                <a16:creationId xmlns:a16="http://schemas.microsoft.com/office/drawing/2014/main" id="{3E948901-5E96-E64A-A8EF-D6C47799B9A3}"/>
              </a:ext>
            </a:extLst>
          </p:cNvPr>
          <p:cNvSpPr txBox="1">
            <a:spLocks noGrp="1"/>
          </p:cNvSpPr>
          <p:nvPr/>
        </p:nvSpPr>
        <p:spPr>
          <a:xfrm>
            <a:off x="805000" y="1427908"/>
            <a:ext cx="6237605" cy="94678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vert="horz" wrap="square" lIns="0" tIns="11430" rIns="0" bIns="0" rtlCol="0">
            <a:spAutoFit/>
          </a:bodyPr>
          <a:lstStyle>
            <a:lvl1pPr>
              <a:defRPr sz="6050" b="1" i="0">
                <a:solidFill>
                  <a:srgbClr val="414042"/>
                </a:solidFill>
                <a:latin typeface="KozGoPr6N-Heavy"/>
                <a:ea typeface="+mj-ea"/>
                <a:cs typeface="KozGoPr6N-Heavy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企</a:t>
            </a:r>
            <a:r>
              <a:rPr spc="-135" dirty="0">
                <a:latin typeface="Yu Gothic" panose="020B0400000000000000" pitchFamily="34" charset="-128"/>
                <a:ea typeface="Yu Gothic" panose="020B0400000000000000" pitchFamily="34" charset="-128"/>
              </a:rPr>
              <a:t>業</a:t>
            </a:r>
            <a:r>
              <a:rPr spc="105" dirty="0">
                <a:latin typeface="Yu Gothic" panose="020B0400000000000000" pitchFamily="34" charset="-128"/>
                <a:ea typeface="Yu Gothic" panose="020B0400000000000000" pitchFamily="34" charset="-128"/>
              </a:rPr>
              <a:t>·</a:t>
            </a: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創業</a:t>
            </a:r>
            <a:r>
              <a:rPr spc="-495" dirty="0">
                <a:latin typeface="Yu Gothic" panose="020B0400000000000000" pitchFamily="34" charset="-128"/>
                <a:ea typeface="Yu Gothic" panose="020B0400000000000000" pitchFamily="34" charset="-128"/>
              </a:rPr>
              <a:t>セ</a:t>
            </a:r>
            <a:r>
              <a:rPr spc="-740" dirty="0">
                <a:latin typeface="Yu Gothic" panose="020B0400000000000000" pitchFamily="34" charset="-128"/>
                <a:ea typeface="Yu Gothic" panose="020B0400000000000000" pitchFamily="34" charset="-128"/>
              </a:rPr>
              <a:t>ミ</a:t>
            </a: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ナー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57</Words>
  <Application>Microsoft Macintosh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あか</dc:title>
  <cp:lastModifiedBy>春樹 富永</cp:lastModifiedBy>
  <cp:revision>5</cp:revision>
  <dcterms:created xsi:type="dcterms:W3CDTF">2019-09-12T07:45:46Z</dcterms:created>
  <dcterms:modified xsi:type="dcterms:W3CDTF">2019-09-12T08:05:02Z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