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8"/>
    <p:restoredTop sz="94672"/>
  </p:normalViewPr>
  <p:slideViewPr>
    <p:cSldViewPr>
      <p:cViewPr>
        <p:scale>
          <a:sx n="228" d="100"/>
          <a:sy n="228" d="100"/>
        </p:scale>
        <p:origin x="528" y="-792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952" y="10800011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4">
                <a:moveTo>
                  <a:pt x="0" y="0"/>
                </a:moveTo>
                <a:lnTo>
                  <a:pt x="0" y="10799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-952" y="0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5">
                <a:moveTo>
                  <a:pt x="0" y="0"/>
                </a:moveTo>
                <a:lnTo>
                  <a:pt x="0" y="1080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67999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4">
                <a:moveTo>
                  <a:pt x="0" y="0"/>
                </a:moveTo>
                <a:lnTo>
                  <a:pt x="1079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77"/>
                </a:lnTo>
                <a:lnTo>
                  <a:pt x="2743" y="8424138"/>
                </a:lnTo>
                <a:lnTo>
                  <a:pt x="10771" y="8470087"/>
                </a:lnTo>
                <a:lnTo>
                  <a:pt x="23777" y="8514120"/>
                </a:lnTo>
                <a:lnTo>
                  <a:pt x="41454" y="8555929"/>
                </a:lnTo>
                <a:lnTo>
                  <a:pt x="63497" y="8595209"/>
                </a:lnTo>
                <a:lnTo>
                  <a:pt x="89599" y="8631654"/>
                </a:lnTo>
                <a:lnTo>
                  <a:pt x="119456" y="8664957"/>
                </a:lnTo>
                <a:lnTo>
                  <a:pt x="152760" y="8694813"/>
                </a:lnTo>
                <a:lnTo>
                  <a:pt x="189205" y="8720915"/>
                </a:lnTo>
                <a:lnTo>
                  <a:pt x="228487" y="8742958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8"/>
                </a:lnTo>
                <a:lnTo>
                  <a:pt x="6635599" y="8720915"/>
                </a:lnTo>
                <a:lnTo>
                  <a:pt x="6672044" y="8694813"/>
                </a:lnTo>
                <a:lnTo>
                  <a:pt x="6705347" y="8664957"/>
                </a:lnTo>
                <a:lnTo>
                  <a:pt x="6735203" y="8631654"/>
                </a:lnTo>
                <a:lnTo>
                  <a:pt x="6761305" y="8595209"/>
                </a:lnTo>
                <a:lnTo>
                  <a:pt x="6783348" y="8555929"/>
                </a:lnTo>
                <a:lnTo>
                  <a:pt x="6801025" y="8514120"/>
                </a:lnTo>
                <a:lnTo>
                  <a:pt x="6814030" y="8470087"/>
                </a:lnTo>
                <a:lnTo>
                  <a:pt x="6822058" y="8424138"/>
                </a:lnTo>
                <a:lnTo>
                  <a:pt x="6824802" y="8376577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>
            <a:extLst>
              <a:ext uri="{FF2B5EF4-FFF2-40B4-BE49-F238E27FC236}">
                <a16:creationId xmlns:a16="http://schemas.microsoft.com/office/drawing/2014/main" id="{73134F05-9C4B-1342-ADE5-AB8FFFBE6256}"/>
              </a:ext>
            </a:extLst>
          </p:cNvPr>
          <p:cNvSpPr txBox="1">
            <a:spLocks/>
          </p:cNvSpPr>
          <p:nvPr/>
        </p:nvSpPr>
        <p:spPr>
          <a:xfrm>
            <a:off x="750646" y="1356492"/>
            <a:ext cx="6237605" cy="946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 sz="6050" b="1" i="0">
                <a:solidFill>
                  <a:srgbClr val="414042"/>
                </a:solidFill>
                <a:latin typeface="KozGoPr6N-Heavy"/>
                <a:ea typeface="+mj-ea"/>
                <a:cs typeface="KozGoPr6N-Heavy"/>
              </a:defRPr>
            </a:lvl1pPr>
          </a:lstStyle>
          <a:p>
            <a:pPr marL="12700">
              <a:spcBef>
                <a:spcPts val="90"/>
              </a:spcBef>
            </a:pPr>
            <a:r>
              <a:rPr kumimoji="0" lang="ja-JP" altLang="en-US" kern="0" spc="-10"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kumimoji="0" lang="ja-JP" altLang="en-US" kern="0" spc="-135"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kumimoji="0" lang="en-US" altLang="ja-JP" kern="0" spc="105"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kumimoji="0" lang="ja-JP" altLang="en-US" kern="0" spc="-10"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kumimoji="0" lang="ja-JP" altLang="en-US" kern="0" spc="-495"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kumimoji="0" lang="ja-JP" altLang="en-US" kern="0" spc="-740"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kumimoji="0" lang="ja-JP" altLang="en-US" kern="0" spc="-10"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  <a:endParaRPr kumimoji="0" lang="ja-JP" altLang="en-US" kern="0" spc="-10" dirty="0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9ABA7EA3-F132-4448-B541-7AAF53AA21CD}"/>
              </a:ext>
            </a:extLst>
          </p:cNvPr>
          <p:cNvSpPr txBox="1"/>
          <p:nvPr/>
        </p:nvSpPr>
        <p:spPr>
          <a:xfrm>
            <a:off x="1036687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7ADDF717-129F-C445-859A-0A17907E1B80}"/>
              </a:ext>
            </a:extLst>
          </p:cNvPr>
          <p:cNvSpPr txBox="1"/>
          <p:nvPr/>
        </p:nvSpPr>
        <p:spPr>
          <a:xfrm>
            <a:off x="858603" y="7369520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6" name="object 9">
            <a:extLst>
              <a:ext uri="{FF2B5EF4-FFF2-40B4-BE49-F238E27FC236}">
                <a16:creationId xmlns:a16="http://schemas.microsoft.com/office/drawing/2014/main" id="{36B10AA1-C13E-244D-A866-F9666F659ACF}"/>
              </a:ext>
            </a:extLst>
          </p:cNvPr>
          <p:cNvSpPr txBox="1"/>
          <p:nvPr/>
        </p:nvSpPr>
        <p:spPr>
          <a:xfrm>
            <a:off x="601882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  <a:endParaRPr sz="16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7" name="object 10">
            <a:extLst>
              <a:ext uri="{FF2B5EF4-FFF2-40B4-BE49-F238E27FC236}">
                <a16:creationId xmlns:a16="http://schemas.microsoft.com/office/drawing/2014/main" id="{4A49A4DA-C6AB-9D41-8FD1-6EEFC71B04BE}"/>
              </a:ext>
            </a:extLst>
          </p:cNvPr>
          <p:cNvSpPr txBox="1"/>
          <p:nvPr/>
        </p:nvSpPr>
        <p:spPr>
          <a:xfrm>
            <a:off x="3875665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8" name="object 11">
            <a:extLst>
              <a:ext uri="{FF2B5EF4-FFF2-40B4-BE49-F238E27FC236}">
                <a16:creationId xmlns:a16="http://schemas.microsoft.com/office/drawing/2014/main" id="{AEEAE272-78B3-FF45-805D-494FBB049DB8}"/>
              </a:ext>
            </a:extLst>
          </p:cNvPr>
          <p:cNvSpPr txBox="1"/>
          <p:nvPr/>
        </p:nvSpPr>
        <p:spPr>
          <a:xfrm>
            <a:off x="3875665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9" name="object 12">
            <a:extLst>
              <a:ext uri="{FF2B5EF4-FFF2-40B4-BE49-F238E27FC236}">
                <a16:creationId xmlns:a16="http://schemas.microsoft.com/office/drawing/2014/main" id="{C62734CF-FD48-E84D-A6E1-0BFE13497663}"/>
              </a:ext>
            </a:extLst>
          </p:cNvPr>
          <p:cNvSpPr txBox="1"/>
          <p:nvPr/>
        </p:nvSpPr>
        <p:spPr>
          <a:xfrm>
            <a:off x="588645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0" name="object 13">
            <a:extLst>
              <a:ext uri="{FF2B5EF4-FFF2-40B4-BE49-F238E27FC236}">
                <a16:creationId xmlns:a16="http://schemas.microsoft.com/office/drawing/2014/main" id="{96A25CB0-005B-FA43-B3A4-5B2EC67DC19F}"/>
              </a:ext>
            </a:extLst>
          </p:cNvPr>
          <p:cNvSpPr txBox="1"/>
          <p:nvPr/>
        </p:nvSpPr>
        <p:spPr>
          <a:xfrm>
            <a:off x="4013467" y="7358071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1" name="object 16">
            <a:extLst>
              <a:ext uri="{FF2B5EF4-FFF2-40B4-BE49-F238E27FC236}">
                <a16:creationId xmlns:a16="http://schemas.microsoft.com/office/drawing/2014/main" id="{AFCE6568-40AB-EE43-BF68-E669364680D4}"/>
              </a:ext>
            </a:extLst>
          </p:cNvPr>
          <p:cNvSpPr txBox="1"/>
          <p:nvPr/>
        </p:nvSpPr>
        <p:spPr>
          <a:xfrm>
            <a:off x="3988067" y="8126731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17">
            <a:extLst>
              <a:ext uri="{FF2B5EF4-FFF2-40B4-BE49-F238E27FC236}">
                <a16:creationId xmlns:a16="http://schemas.microsoft.com/office/drawing/2014/main" id="{A382141F-9C48-7C44-8B2E-760B15BB4995}"/>
              </a:ext>
            </a:extLst>
          </p:cNvPr>
          <p:cNvSpPr txBox="1"/>
          <p:nvPr/>
        </p:nvSpPr>
        <p:spPr>
          <a:xfrm>
            <a:off x="4011471" y="8546638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3" name="object 18">
            <a:extLst>
              <a:ext uri="{FF2B5EF4-FFF2-40B4-BE49-F238E27FC236}">
                <a16:creationId xmlns:a16="http://schemas.microsoft.com/office/drawing/2014/main" id="{B6896D87-453F-E04A-A435-2A79C2A7BF91}"/>
              </a:ext>
            </a:extLst>
          </p:cNvPr>
          <p:cNvSpPr/>
          <p:nvPr/>
        </p:nvSpPr>
        <p:spPr>
          <a:xfrm>
            <a:off x="737946" y="2672270"/>
            <a:ext cx="6258775" cy="3965651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4" name="object 12">
            <a:extLst>
              <a:ext uri="{FF2B5EF4-FFF2-40B4-BE49-F238E27FC236}">
                <a16:creationId xmlns:a16="http://schemas.microsoft.com/office/drawing/2014/main" id="{048E3FFE-CC40-A743-ACB5-65C3AB499760}"/>
              </a:ext>
            </a:extLst>
          </p:cNvPr>
          <p:cNvSpPr txBox="1"/>
          <p:nvPr/>
        </p:nvSpPr>
        <p:spPr>
          <a:xfrm>
            <a:off x="588645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5" name="図 14">
            <a:extLst>
              <a:ext uri="{FF2B5EF4-FFF2-40B4-BE49-F238E27FC236}">
                <a16:creationId xmlns:a16="http://schemas.microsoft.com/office/drawing/2014/main" id="{1DB3B583-E346-5B44-9292-B2AACAF1E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88" y="7043527"/>
            <a:ext cx="2730500" cy="254000"/>
          </a:xfrm>
          <a:prstGeom prst="rect">
            <a:avLst/>
          </a:prstGeom>
        </p:spPr>
      </p:pic>
      <p:sp>
        <p:nvSpPr>
          <p:cNvPr id="16" name="object 6">
            <a:extLst>
              <a:ext uri="{FF2B5EF4-FFF2-40B4-BE49-F238E27FC236}">
                <a16:creationId xmlns:a16="http://schemas.microsoft.com/office/drawing/2014/main" id="{33C45AF2-562F-3D47-869E-B580CF0183E4}"/>
              </a:ext>
            </a:extLst>
          </p:cNvPr>
          <p:cNvSpPr txBox="1"/>
          <p:nvPr/>
        </p:nvSpPr>
        <p:spPr>
          <a:xfrm>
            <a:off x="1963503" y="7055550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5A3BB8DE-73D5-F04C-B79C-E5EC3E9E02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119" y="7043527"/>
            <a:ext cx="2730500" cy="254000"/>
          </a:xfrm>
          <a:prstGeom prst="rect">
            <a:avLst/>
          </a:prstGeom>
        </p:spPr>
      </p:pic>
      <p:sp>
        <p:nvSpPr>
          <p:cNvPr id="18" name="object 8">
            <a:extLst>
              <a:ext uri="{FF2B5EF4-FFF2-40B4-BE49-F238E27FC236}">
                <a16:creationId xmlns:a16="http://schemas.microsoft.com/office/drawing/2014/main" id="{070F29C9-325D-E84A-B74B-0AE7B33C6ED6}"/>
              </a:ext>
            </a:extLst>
          </p:cNvPr>
          <p:cNvSpPr txBox="1"/>
          <p:nvPr/>
        </p:nvSpPr>
        <p:spPr>
          <a:xfrm>
            <a:off x="5113654" y="7056164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9" name="図 18">
            <a:extLst>
              <a:ext uri="{FF2B5EF4-FFF2-40B4-BE49-F238E27FC236}">
                <a16:creationId xmlns:a16="http://schemas.microsoft.com/office/drawing/2014/main" id="{98208851-9965-644B-A317-5B8AD0D10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119" y="7814507"/>
            <a:ext cx="2730500" cy="254000"/>
          </a:xfrm>
          <a:prstGeom prst="rect">
            <a:avLst/>
          </a:prstGeom>
        </p:spPr>
      </p:pic>
      <p:sp>
        <p:nvSpPr>
          <p:cNvPr id="20" name="object 15">
            <a:extLst>
              <a:ext uri="{FF2B5EF4-FFF2-40B4-BE49-F238E27FC236}">
                <a16:creationId xmlns:a16="http://schemas.microsoft.com/office/drawing/2014/main" id="{F3BF6E16-A2DD-8B41-BA5C-21D2384F07E7}"/>
              </a:ext>
            </a:extLst>
          </p:cNvPr>
          <p:cNvSpPr txBox="1"/>
          <p:nvPr/>
        </p:nvSpPr>
        <p:spPr>
          <a:xfrm>
            <a:off x="5113654" y="7833025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あか</dc:title>
  <cp:lastModifiedBy>春樹 富永</cp:lastModifiedBy>
  <cp:revision>3</cp:revision>
  <dcterms:created xsi:type="dcterms:W3CDTF">2019-09-12T08:25:05Z</dcterms:created>
  <dcterms:modified xsi:type="dcterms:W3CDTF">2019-09-12T08:36:23Z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