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3" d="100"/>
          <a:sy n="73" d="100"/>
        </p:scale>
        <p:origin x="2136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-952" y="10800011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4">
                <a:moveTo>
                  <a:pt x="0" y="0"/>
                </a:moveTo>
                <a:lnTo>
                  <a:pt x="0" y="10799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-952" y="0"/>
            <a:ext cx="0" cy="108585"/>
          </a:xfrm>
          <a:custGeom>
            <a:avLst/>
            <a:gdLst/>
            <a:ahLst/>
            <a:cxnLst/>
            <a:rect l="l" t="t" r="r" b="b"/>
            <a:pathLst>
              <a:path h="108585">
                <a:moveTo>
                  <a:pt x="0" y="0"/>
                </a:moveTo>
                <a:lnTo>
                  <a:pt x="0" y="10800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5">
                <a:moveTo>
                  <a:pt x="0" y="0"/>
                </a:moveTo>
                <a:lnTo>
                  <a:pt x="108002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7667999" y="0"/>
            <a:ext cx="108585" cy="0"/>
          </a:xfrm>
          <a:custGeom>
            <a:avLst/>
            <a:gdLst/>
            <a:ahLst/>
            <a:cxnLst/>
            <a:rect l="l" t="t" r="r" b="b"/>
            <a:pathLst>
              <a:path w="108584">
                <a:moveTo>
                  <a:pt x="0" y="0"/>
                </a:moveTo>
                <a:lnTo>
                  <a:pt x="107994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8DC63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475985" y="467997"/>
            <a:ext cx="6824980" cy="8784590"/>
          </a:xfrm>
          <a:custGeom>
            <a:avLst/>
            <a:gdLst/>
            <a:ahLst/>
            <a:cxnLst/>
            <a:rect l="l" t="t" r="r" b="b"/>
            <a:pathLst>
              <a:path w="6824980" h="8784590">
                <a:moveTo>
                  <a:pt x="6416967" y="0"/>
                </a:moveTo>
                <a:lnTo>
                  <a:pt x="407847" y="0"/>
                </a:lnTo>
                <a:lnTo>
                  <a:pt x="360284" y="2743"/>
                </a:lnTo>
                <a:lnTo>
                  <a:pt x="314332" y="10771"/>
                </a:lnTo>
                <a:lnTo>
                  <a:pt x="270297" y="23777"/>
                </a:lnTo>
                <a:lnTo>
                  <a:pt x="228487" y="41454"/>
                </a:lnTo>
                <a:lnTo>
                  <a:pt x="189205" y="63497"/>
                </a:lnTo>
                <a:lnTo>
                  <a:pt x="152760" y="89599"/>
                </a:lnTo>
                <a:lnTo>
                  <a:pt x="119456" y="119456"/>
                </a:lnTo>
                <a:lnTo>
                  <a:pt x="89599" y="152760"/>
                </a:lnTo>
                <a:lnTo>
                  <a:pt x="63497" y="189205"/>
                </a:lnTo>
                <a:lnTo>
                  <a:pt x="41454" y="228487"/>
                </a:lnTo>
                <a:lnTo>
                  <a:pt x="23777" y="270297"/>
                </a:lnTo>
                <a:lnTo>
                  <a:pt x="10771" y="314332"/>
                </a:lnTo>
                <a:lnTo>
                  <a:pt x="2743" y="360284"/>
                </a:lnTo>
                <a:lnTo>
                  <a:pt x="0" y="407847"/>
                </a:lnTo>
                <a:lnTo>
                  <a:pt x="0" y="8376577"/>
                </a:lnTo>
                <a:lnTo>
                  <a:pt x="2743" y="8424138"/>
                </a:lnTo>
                <a:lnTo>
                  <a:pt x="10771" y="8470087"/>
                </a:lnTo>
                <a:lnTo>
                  <a:pt x="23777" y="8514120"/>
                </a:lnTo>
                <a:lnTo>
                  <a:pt x="41454" y="8555929"/>
                </a:lnTo>
                <a:lnTo>
                  <a:pt x="63497" y="8595209"/>
                </a:lnTo>
                <a:lnTo>
                  <a:pt x="89599" y="8631654"/>
                </a:lnTo>
                <a:lnTo>
                  <a:pt x="119456" y="8664957"/>
                </a:lnTo>
                <a:lnTo>
                  <a:pt x="152760" y="8694813"/>
                </a:lnTo>
                <a:lnTo>
                  <a:pt x="189205" y="8720915"/>
                </a:lnTo>
                <a:lnTo>
                  <a:pt x="228487" y="8742958"/>
                </a:lnTo>
                <a:lnTo>
                  <a:pt x="270297" y="8760635"/>
                </a:lnTo>
                <a:lnTo>
                  <a:pt x="314332" y="8773640"/>
                </a:lnTo>
                <a:lnTo>
                  <a:pt x="360284" y="8781668"/>
                </a:lnTo>
                <a:lnTo>
                  <a:pt x="407847" y="8784412"/>
                </a:lnTo>
                <a:lnTo>
                  <a:pt x="6416967" y="8784412"/>
                </a:lnTo>
                <a:lnTo>
                  <a:pt x="6464528" y="8781668"/>
                </a:lnTo>
                <a:lnTo>
                  <a:pt x="6510477" y="8773640"/>
                </a:lnTo>
                <a:lnTo>
                  <a:pt x="6554510" y="8760635"/>
                </a:lnTo>
                <a:lnTo>
                  <a:pt x="6596319" y="8742958"/>
                </a:lnTo>
                <a:lnTo>
                  <a:pt x="6635599" y="8720915"/>
                </a:lnTo>
                <a:lnTo>
                  <a:pt x="6672044" y="8694813"/>
                </a:lnTo>
                <a:lnTo>
                  <a:pt x="6705347" y="8664957"/>
                </a:lnTo>
                <a:lnTo>
                  <a:pt x="6735203" y="8631654"/>
                </a:lnTo>
                <a:lnTo>
                  <a:pt x="6761305" y="8595209"/>
                </a:lnTo>
                <a:lnTo>
                  <a:pt x="6783348" y="8555929"/>
                </a:lnTo>
                <a:lnTo>
                  <a:pt x="6801025" y="8514120"/>
                </a:lnTo>
                <a:lnTo>
                  <a:pt x="6814030" y="8470087"/>
                </a:lnTo>
                <a:lnTo>
                  <a:pt x="6822058" y="8424138"/>
                </a:lnTo>
                <a:lnTo>
                  <a:pt x="6824802" y="8376577"/>
                </a:lnTo>
                <a:lnTo>
                  <a:pt x="6824802" y="407847"/>
                </a:lnTo>
                <a:lnTo>
                  <a:pt x="6822058" y="360284"/>
                </a:lnTo>
                <a:lnTo>
                  <a:pt x="6814030" y="314332"/>
                </a:lnTo>
                <a:lnTo>
                  <a:pt x="6801025" y="270297"/>
                </a:lnTo>
                <a:lnTo>
                  <a:pt x="6783348" y="228487"/>
                </a:lnTo>
                <a:lnTo>
                  <a:pt x="6761305" y="189205"/>
                </a:lnTo>
                <a:lnTo>
                  <a:pt x="6735203" y="152760"/>
                </a:lnTo>
                <a:lnTo>
                  <a:pt x="6705347" y="119456"/>
                </a:lnTo>
                <a:lnTo>
                  <a:pt x="6672044" y="89599"/>
                </a:lnTo>
                <a:lnTo>
                  <a:pt x="6635599" y="63497"/>
                </a:lnTo>
                <a:lnTo>
                  <a:pt x="6596319" y="41454"/>
                </a:lnTo>
                <a:lnTo>
                  <a:pt x="6554510" y="23777"/>
                </a:lnTo>
                <a:lnTo>
                  <a:pt x="6510477" y="10771"/>
                </a:lnTo>
                <a:lnTo>
                  <a:pt x="6464528" y="2743"/>
                </a:lnTo>
                <a:lnTo>
                  <a:pt x="64169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3EB54C50-D631-1C43-9AD3-5413B7EC76BE}"/>
              </a:ext>
            </a:extLst>
          </p:cNvPr>
          <p:cNvSpPr txBox="1">
            <a:spLocks/>
          </p:cNvSpPr>
          <p:nvPr/>
        </p:nvSpPr>
        <p:spPr>
          <a:xfrm>
            <a:off x="750646" y="1356492"/>
            <a:ext cx="6239519" cy="946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>
            <a:lvl1pPr>
              <a:defRPr sz="6050" b="1" i="0">
                <a:solidFill>
                  <a:srgbClr val="414042"/>
                </a:solidFill>
                <a:latin typeface="KozGoPr6N-Heavy"/>
                <a:ea typeface="+mj-ea"/>
                <a:cs typeface="KozGoPr6N-Heavy"/>
              </a:defRPr>
            </a:lvl1pPr>
          </a:lstStyle>
          <a:p>
            <a:pPr marL="12700">
              <a:spcBef>
                <a:spcPts val="90"/>
              </a:spcBef>
            </a:pPr>
            <a:r>
              <a:rPr kumimoji="0" lang="ja-JP" altLang="en-US" kern="0" spc="-10">
                <a:latin typeface="Yu Gothic" panose="020B0400000000000000" pitchFamily="34" charset="-128"/>
                <a:ea typeface="Yu Gothic" panose="020B0400000000000000" pitchFamily="34" charset="-128"/>
              </a:rPr>
              <a:t>企</a:t>
            </a:r>
            <a:r>
              <a:rPr kumimoji="0" lang="ja-JP" altLang="en-US" kern="0" spc="-135">
                <a:latin typeface="Yu Gothic" panose="020B0400000000000000" pitchFamily="34" charset="-128"/>
                <a:ea typeface="Yu Gothic" panose="020B0400000000000000" pitchFamily="34" charset="-128"/>
              </a:rPr>
              <a:t>業</a:t>
            </a:r>
            <a:r>
              <a:rPr kumimoji="0" lang="en-US" altLang="ja-JP" kern="0" spc="105" dirty="0">
                <a:latin typeface="Yu Gothic" panose="020B0400000000000000" pitchFamily="34" charset="-128"/>
                <a:ea typeface="Yu Gothic" panose="020B0400000000000000" pitchFamily="34" charset="-128"/>
              </a:rPr>
              <a:t>·</a:t>
            </a:r>
            <a:r>
              <a:rPr kumimoji="0" lang="ja-JP" altLang="en-US" kern="0" spc="-10">
                <a:latin typeface="Yu Gothic" panose="020B0400000000000000" pitchFamily="34" charset="-128"/>
                <a:ea typeface="Yu Gothic" panose="020B0400000000000000" pitchFamily="34" charset="-128"/>
              </a:rPr>
              <a:t>創業</a:t>
            </a:r>
            <a:r>
              <a:rPr kumimoji="0" lang="ja-JP" altLang="en-US" kern="0" spc="-495">
                <a:latin typeface="Yu Gothic" panose="020B0400000000000000" pitchFamily="34" charset="-128"/>
                <a:ea typeface="Yu Gothic" panose="020B0400000000000000" pitchFamily="34" charset="-128"/>
              </a:rPr>
              <a:t>セ</a:t>
            </a:r>
            <a:r>
              <a:rPr kumimoji="0" lang="ja-JP" altLang="en-US" kern="0" spc="-740">
                <a:latin typeface="Yu Gothic" panose="020B0400000000000000" pitchFamily="34" charset="-128"/>
                <a:ea typeface="Yu Gothic" panose="020B0400000000000000" pitchFamily="34" charset="-128"/>
              </a:rPr>
              <a:t>ミ</a:t>
            </a:r>
            <a:r>
              <a:rPr kumimoji="0" lang="ja-JP" altLang="en-US" kern="0" spc="-10">
                <a:latin typeface="Yu Gothic" panose="020B0400000000000000" pitchFamily="34" charset="-128"/>
                <a:ea typeface="Yu Gothic" panose="020B0400000000000000" pitchFamily="34" charset="-128"/>
              </a:rPr>
              <a:t>ナー</a:t>
            </a:r>
            <a:endParaRPr kumimoji="0" lang="ja-JP" altLang="en-US" kern="0" spc="-10" dirty="0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0C024F1C-F49E-D642-B0C0-0B35B1A382C5}"/>
              </a:ext>
            </a:extLst>
          </p:cNvPr>
          <p:cNvSpPr txBox="1"/>
          <p:nvPr/>
        </p:nvSpPr>
        <p:spPr>
          <a:xfrm>
            <a:off x="1036687" y="788479"/>
            <a:ext cx="5690235" cy="4032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50" b="1" spc="2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これからの日本の未来を担う企業たちへ</a:t>
            </a:r>
            <a:endParaRPr sz="245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0F0EC8C1-3958-6B48-B50E-0AF0D628925C}"/>
              </a:ext>
            </a:extLst>
          </p:cNvPr>
          <p:cNvSpPr txBox="1"/>
          <p:nvPr/>
        </p:nvSpPr>
        <p:spPr>
          <a:xfrm>
            <a:off x="843899" y="7413354"/>
            <a:ext cx="2768600" cy="1423466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" name="object 9">
            <a:extLst>
              <a:ext uri="{FF2B5EF4-FFF2-40B4-BE49-F238E27FC236}">
                <a16:creationId xmlns:a16="http://schemas.microsoft.com/office/drawing/2014/main" id="{692CFD2B-0B67-BB4E-AD61-81C23F798EE0}"/>
              </a:ext>
            </a:extLst>
          </p:cNvPr>
          <p:cNvSpPr txBox="1"/>
          <p:nvPr/>
        </p:nvSpPr>
        <p:spPr>
          <a:xfrm>
            <a:off x="601882" y="9480185"/>
            <a:ext cx="20574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ご予約・お問い合わせ</a:t>
            </a:r>
            <a:endParaRPr sz="16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6" name="object 10">
            <a:extLst>
              <a:ext uri="{FF2B5EF4-FFF2-40B4-BE49-F238E27FC236}">
                <a16:creationId xmlns:a16="http://schemas.microsoft.com/office/drawing/2014/main" id="{8A6F4718-791D-8C4C-94BA-245EA0728D31}"/>
              </a:ext>
            </a:extLst>
          </p:cNvPr>
          <p:cNvSpPr txBox="1"/>
          <p:nvPr/>
        </p:nvSpPr>
        <p:spPr>
          <a:xfrm>
            <a:off x="3875665" y="9794260"/>
            <a:ext cx="2997843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TEL：00-0000-0000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7" name="object 11">
            <a:extLst>
              <a:ext uri="{FF2B5EF4-FFF2-40B4-BE49-F238E27FC236}">
                <a16:creationId xmlns:a16="http://schemas.microsoft.com/office/drawing/2014/main" id="{6D7CBBA5-ABBA-4642-A62C-AB48692BB820}"/>
              </a:ext>
            </a:extLst>
          </p:cNvPr>
          <p:cNvSpPr txBox="1"/>
          <p:nvPr/>
        </p:nvSpPr>
        <p:spPr>
          <a:xfrm>
            <a:off x="3875665" y="10221050"/>
            <a:ext cx="3090545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http://www.xxxxxxxxx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8" name="object 12">
            <a:extLst>
              <a:ext uri="{FF2B5EF4-FFF2-40B4-BE49-F238E27FC236}">
                <a16:creationId xmlns:a16="http://schemas.microsoft.com/office/drawing/2014/main" id="{F9C976C2-0A29-D545-AC90-5BE9B96BBDC0}"/>
              </a:ext>
            </a:extLst>
          </p:cNvPr>
          <p:cNvSpPr txBox="1"/>
          <p:nvPr/>
        </p:nvSpPr>
        <p:spPr>
          <a:xfrm>
            <a:off x="588645" y="9614805"/>
            <a:ext cx="3090545" cy="63478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70"/>
              </a:spcBef>
            </a:pPr>
            <a:r>
              <a:rPr sz="2900" b="1" spc="-5" dirty="0" err="1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社名が入ります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9" name="object 13">
            <a:extLst>
              <a:ext uri="{FF2B5EF4-FFF2-40B4-BE49-F238E27FC236}">
                <a16:creationId xmlns:a16="http://schemas.microsoft.com/office/drawing/2014/main" id="{3B01671A-C276-C24B-8D85-9DCA5B9CF253}"/>
              </a:ext>
            </a:extLst>
          </p:cNvPr>
          <p:cNvSpPr txBox="1"/>
          <p:nvPr/>
        </p:nvSpPr>
        <p:spPr>
          <a:xfrm>
            <a:off x="3998763" y="7401905"/>
            <a:ext cx="2993398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年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月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</a:t>
            </a:r>
            <a:r>
              <a:rPr sz="2400" b="1" spc="50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(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)</a:t>
            </a:r>
            <a:endParaRPr sz="2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0" name="object 16">
            <a:extLst>
              <a:ext uri="{FF2B5EF4-FFF2-40B4-BE49-F238E27FC236}">
                <a16:creationId xmlns:a16="http://schemas.microsoft.com/office/drawing/2014/main" id="{55D140C8-5873-234D-AA01-745FB2F4187C}"/>
              </a:ext>
            </a:extLst>
          </p:cNvPr>
          <p:cNvSpPr txBox="1"/>
          <p:nvPr/>
        </p:nvSpPr>
        <p:spPr>
          <a:xfrm>
            <a:off x="3973363" y="8170565"/>
            <a:ext cx="2775585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○○○セミナー会館</a:t>
            </a:r>
            <a:endParaRPr sz="2400" b="1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1" name="object 17">
            <a:extLst>
              <a:ext uri="{FF2B5EF4-FFF2-40B4-BE49-F238E27FC236}">
                <a16:creationId xmlns:a16="http://schemas.microsoft.com/office/drawing/2014/main" id="{CD093AD0-7C99-B04E-B754-928E416300AE}"/>
              </a:ext>
            </a:extLst>
          </p:cNvPr>
          <p:cNvSpPr txBox="1"/>
          <p:nvPr/>
        </p:nvSpPr>
        <p:spPr>
          <a:xfrm>
            <a:off x="3996767" y="8590472"/>
            <a:ext cx="2993398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○○県○○市○○区○○○○-○○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1235154B-41D9-FA42-8D35-CB6D29D1F54D}"/>
              </a:ext>
            </a:extLst>
          </p:cNvPr>
          <p:cNvSpPr txBox="1"/>
          <p:nvPr/>
        </p:nvSpPr>
        <p:spPr>
          <a:xfrm>
            <a:off x="588645" y="10147411"/>
            <a:ext cx="3450770" cy="37317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2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〒00-000-0000</a:t>
            </a:r>
            <a:r>
              <a:rPr sz="1200" b="1" spc="-7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2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pic>
        <p:nvPicPr>
          <p:cNvPr id="13" name="図 12">
            <a:extLst>
              <a:ext uri="{FF2B5EF4-FFF2-40B4-BE49-F238E27FC236}">
                <a16:creationId xmlns:a16="http://schemas.microsoft.com/office/drawing/2014/main" id="{95011F11-B1E9-0C44-88F5-03AE7A018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184" y="7087361"/>
            <a:ext cx="2730500" cy="254000"/>
          </a:xfrm>
          <a:prstGeom prst="rect">
            <a:avLst/>
          </a:prstGeom>
        </p:spPr>
      </p:pic>
      <p:sp>
        <p:nvSpPr>
          <p:cNvPr id="14" name="object 6">
            <a:extLst>
              <a:ext uri="{FF2B5EF4-FFF2-40B4-BE49-F238E27FC236}">
                <a16:creationId xmlns:a16="http://schemas.microsoft.com/office/drawing/2014/main" id="{45E44092-B750-DD45-8628-8BFD738CB3A9}"/>
              </a:ext>
            </a:extLst>
          </p:cNvPr>
          <p:cNvSpPr txBox="1"/>
          <p:nvPr/>
        </p:nvSpPr>
        <p:spPr>
          <a:xfrm>
            <a:off x="1948799" y="7105905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内	容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pic>
        <p:nvPicPr>
          <p:cNvPr id="15" name="図 14">
            <a:extLst>
              <a:ext uri="{FF2B5EF4-FFF2-40B4-BE49-F238E27FC236}">
                <a16:creationId xmlns:a16="http://schemas.microsoft.com/office/drawing/2014/main" id="{2D1264A5-587B-B948-904E-43F28466EC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415" y="7087361"/>
            <a:ext cx="2730500" cy="254000"/>
          </a:xfrm>
          <a:prstGeom prst="rect">
            <a:avLst/>
          </a:prstGeom>
        </p:spPr>
      </p:pic>
      <p:sp>
        <p:nvSpPr>
          <p:cNvPr id="16" name="object 8">
            <a:extLst>
              <a:ext uri="{FF2B5EF4-FFF2-40B4-BE49-F238E27FC236}">
                <a16:creationId xmlns:a16="http://schemas.microsoft.com/office/drawing/2014/main" id="{7CA2A47C-0AEB-BD4D-B02E-7BF50C4538F8}"/>
              </a:ext>
            </a:extLst>
          </p:cNvPr>
          <p:cNvSpPr txBox="1"/>
          <p:nvPr/>
        </p:nvSpPr>
        <p:spPr>
          <a:xfrm>
            <a:off x="5095186" y="7100227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	時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86589725-B641-F848-B2E7-E132FD02FB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9415" y="7858341"/>
            <a:ext cx="2730500" cy="254000"/>
          </a:xfrm>
          <a:prstGeom prst="rect">
            <a:avLst/>
          </a:prstGeom>
        </p:spPr>
      </p:pic>
      <p:sp>
        <p:nvSpPr>
          <p:cNvPr id="18" name="object 15">
            <a:extLst>
              <a:ext uri="{FF2B5EF4-FFF2-40B4-BE49-F238E27FC236}">
                <a16:creationId xmlns:a16="http://schemas.microsoft.com/office/drawing/2014/main" id="{31B4B780-1D99-D74D-B085-2003BC454C4F}"/>
              </a:ext>
            </a:extLst>
          </p:cNvPr>
          <p:cNvSpPr txBox="1"/>
          <p:nvPr/>
        </p:nvSpPr>
        <p:spPr>
          <a:xfrm>
            <a:off x="5095186" y="7871207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会	場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pic>
        <p:nvPicPr>
          <p:cNvPr id="19" name="図 18">
            <a:extLst>
              <a:ext uri="{FF2B5EF4-FFF2-40B4-BE49-F238E27FC236}">
                <a16:creationId xmlns:a16="http://schemas.microsoft.com/office/drawing/2014/main" id="{01581356-D729-2242-B5B4-17B8732E77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2635925"/>
            <a:ext cx="1838744" cy="1838744"/>
          </a:xfrm>
          <a:prstGeom prst="rect">
            <a:avLst/>
          </a:prstGeom>
        </p:spPr>
      </p:pic>
      <p:pic>
        <p:nvPicPr>
          <p:cNvPr id="20" name="図 19">
            <a:extLst>
              <a:ext uri="{FF2B5EF4-FFF2-40B4-BE49-F238E27FC236}">
                <a16:creationId xmlns:a16="http://schemas.microsoft.com/office/drawing/2014/main" id="{1F75C9EF-AA57-F44B-B5D9-F1E4F98F46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8002" y="2625588"/>
            <a:ext cx="1840269" cy="1840269"/>
          </a:xfrm>
          <a:prstGeom prst="rect">
            <a:avLst/>
          </a:prstGeom>
        </p:spPr>
      </p:pic>
      <p:pic>
        <p:nvPicPr>
          <p:cNvPr id="21" name="図 20">
            <a:extLst>
              <a:ext uri="{FF2B5EF4-FFF2-40B4-BE49-F238E27FC236}">
                <a16:creationId xmlns:a16="http://schemas.microsoft.com/office/drawing/2014/main" id="{53A11B9D-D8FC-8E4E-9D16-7230659D43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885" y="4568658"/>
            <a:ext cx="1838744" cy="1838744"/>
          </a:xfrm>
          <a:prstGeom prst="rect">
            <a:avLst/>
          </a:prstGeom>
        </p:spPr>
      </p:pic>
      <p:pic>
        <p:nvPicPr>
          <p:cNvPr id="22" name="図 21">
            <a:extLst>
              <a:ext uri="{FF2B5EF4-FFF2-40B4-BE49-F238E27FC236}">
                <a16:creationId xmlns:a16="http://schemas.microsoft.com/office/drawing/2014/main" id="{23FDF007-DE19-3E48-A64B-BE2C401725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7056" y="4580375"/>
            <a:ext cx="1840270" cy="1840270"/>
          </a:xfrm>
          <a:prstGeom prst="rect">
            <a:avLst/>
          </a:prstGeom>
        </p:spPr>
      </p:pic>
      <p:pic>
        <p:nvPicPr>
          <p:cNvPr id="23" name="図 22">
            <a:extLst>
              <a:ext uri="{FF2B5EF4-FFF2-40B4-BE49-F238E27FC236}">
                <a16:creationId xmlns:a16="http://schemas.microsoft.com/office/drawing/2014/main" id="{943E4B32-7E2A-214C-B47B-AA7E68ED98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67753" y="4610237"/>
            <a:ext cx="1840270" cy="184027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57</Words>
  <Application>Microsoft Macintosh PowerPoint</Application>
  <PresentationFormat>ユーザー設定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Yu Gothic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あか</dc:title>
  <cp:lastModifiedBy>春樹 富永</cp:lastModifiedBy>
  <cp:revision>3</cp:revision>
  <dcterms:created xsi:type="dcterms:W3CDTF">2019-09-12T07:53:51Z</dcterms:created>
  <dcterms:modified xsi:type="dcterms:W3CDTF">2019-09-12T08:02:02Z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2019-09-12T00:00:00Z</vt:filetime>
  </property>
</Properties>
</file>