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4"/>
    <p:restoredTop sz="94677"/>
  </p:normalViewPr>
  <p:slideViewPr>
    <p:cSldViewPr>
      <p:cViewPr>
        <p:scale>
          <a:sx n="391" d="100"/>
          <a:sy n="391" d="100"/>
        </p:scale>
        <p:origin x="-3000" y="-136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38C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4EC30D9-DD0E-B54E-90E9-E71197C8669D}"/>
              </a:ext>
            </a:extLst>
          </p:cNvPr>
          <p:cNvSpPr txBox="1">
            <a:spLocks/>
          </p:cNvSpPr>
          <p:nvPr/>
        </p:nvSpPr>
        <p:spPr>
          <a:xfrm>
            <a:off x="769512" y="1356492"/>
            <a:ext cx="6237605" cy="93487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90"/>
              </a:spcBef>
            </a:pP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kumimoji="0" lang="ja-JP" altLang="en-US" sz="6000" b="1" kern="0" spc="-1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kumimoji="0" lang="en-US" altLang="ja-JP" sz="6000" b="1" kern="0" spc="105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kumimoji="0" lang="ja-JP" altLang="en-US" sz="6000" b="1" kern="0" spc="-49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kumimoji="0" lang="ja-JP" altLang="en-US" sz="6000" b="1" kern="0" spc="-74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  <a:endParaRPr kumimoji="0" lang="ja-JP" altLang="en-US" sz="6000" b="1" kern="0" spc="-10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772ED90F-063B-C648-8520-28FBF31C40E6}"/>
              </a:ext>
            </a:extLst>
          </p:cNvPr>
          <p:cNvSpPr txBox="1"/>
          <p:nvPr/>
        </p:nvSpPr>
        <p:spPr>
          <a:xfrm>
            <a:off x="1055553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AFED1663-EFBC-8A40-8075-7E29C1869A28}"/>
              </a:ext>
            </a:extLst>
          </p:cNvPr>
          <p:cNvSpPr txBox="1"/>
          <p:nvPr/>
        </p:nvSpPr>
        <p:spPr>
          <a:xfrm>
            <a:off x="914400" y="7363648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" name="object 9">
            <a:extLst>
              <a:ext uri="{FF2B5EF4-FFF2-40B4-BE49-F238E27FC236}">
                <a16:creationId xmlns:a16="http://schemas.microsoft.com/office/drawing/2014/main" id="{86F8E120-D788-1242-88C1-21E909753722}"/>
              </a:ext>
            </a:extLst>
          </p:cNvPr>
          <p:cNvSpPr txBox="1"/>
          <p:nvPr/>
        </p:nvSpPr>
        <p:spPr>
          <a:xfrm>
            <a:off x="620748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A16CC312-44BF-4E48-B3FA-439BFD338A2F}"/>
              </a:ext>
            </a:extLst>
          </p:cNvPr>
          <p:cNvSpPr txBox="1"/>
          <p:nvPr/>
        </p:nvSpPr>
        <p:spPr>
          <a:xfrm>
            <a:off x="3894531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11">
            <a:extLst>
              <a:ext uri="{FF2B5EF4-FFF2-40B4-BE49-F238E27FC236}">
                <a16:creationId xmlns:a16="http://schemas.microsoft.com/office/drawing/2014/main" id="{84B5DFB7-4D26-8D47-9FC1-A3A41440A7D1}"/>
              </a:ext>
            </a:extLst>
          </p:cNvPr>
          <p:cNvSpPr txBox="1"/>
          <p:nvPr/>
        </p:nvSpPr>
        <p:spPr>
          <a:xfrm>
            <a:off x="3894531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8" name="object 12">
            <a:extLst>
              <a:ext uri="{FF2B5EF4-FFF2-40B4-BE49-F238E27FC236}">
                <a16:creationId xmlns:a16="http://schemas.microsoft.com/office/drawing/2014/main" id="{8D227BB9-34C4-A34F-B025-DAB0CF08A60D}"/>
              </a:ext>
            </a:extLst>
          </p:cNvPr>
          <p:cNvSpPr txBox="1"/>
          <p:nvPr/>
        </p:nvSpPr>
        <p:spPr>
          <a:xfrm>
            <a:off x="607511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13">
            <a:extLst>
              <a:ext uri="{FF2B5EF4-FFF2-40B4-BE49-F238E27FC236}">
                <a16:creationId xmlns:a16="http://schemas.microsoft.com/office/drawing/2014/main" id="{6A5F5F0C-7C51-9047-B516-97B41865448B}"/>
              </a:ext>
            </a:extLst>
          </p:cNvPr>
          <p:cNvSpPr txBox="1"/>
          <p:nvPr/>
        </p:nvSpPr>
        <p:spPr>
          <a:xfrm>
            <a:off x="4069264" y="7352199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6">
            <a:extLst>
              <a:ext uri="{FF2B5EF4-FFF2-40B4-BE49-F238E27FC236}">
                <a16:creationId xmlns:a16="http://schemas.microsoft.com/office/drawing/2014/main" id="{60D44385-EA81-4948-B948-2A95567C4584}"/>
              </a:ext>
            </a:extLst>
          </p:cNvPr>
          <p:cNvSpPr txBox="1"/>
          <p:nvPr/>
        </p:nvSpPr>
        <p:spPr>
          <a:xfrm>
            <a:off x="4043864" y="8120859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17">
            <a:extLst>
              <a:ext uri="{FF2B5EF4-FFF2-40B4-BE49-F238E27FC236}">
                <a16:creationId xmlns:a16="http://schemas.microsoft.com/office/drawing/2014/main" id="{C965276D-9ADE-7E43-A72B-4EA5F4E85B7E}"/>
              </a:ext>
            </a:extLst>
          </p:cNvPr>
          <p:cNvSpPr txBox="1"/>
          <p:nvPr/>
        </p:nvSpPr>
        <p:spPr>
          <a:xfrm>
            <a:off x="4067268" y="8540766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8">
            <a:extLst>
              <a:ext uri="{FF2B5EF4-FFF2-40B4-BE49-F238E27FC236}">
                <a16:creationId xmlns:a16="http://schemas.microsoft.com/office/drawing/2014/main" id="{3E634D26-BA24-2C42-82F1-1D5E0AA1280C}"/>
              </a:ext>
            </a:extLst>
          </p:cNvPr>
          <p:cNvSpPr/>
          <p:nvPr/>
        </p:nvSpPr>
        <p:spPr>
          <a:xfrm>
            <a:off x="756812" y="2672270"/>
            <a:ext cx="6258775" cy="3965651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3" name="object 12">
            <a:extLst>
              <a:ext uri="{FF2B5EF4-FFF2-40B4-BE49-F238E27FC236}">
                <a16:creationId xmlns:a16="http://schemas.microsoft.com/office/drawing/2014/main" id="{4F5076D7-038F-3E42-8602-EB3B46ED7E9D}"/>
              </a:ext>
            </a:extLst>
          </p:cNvPr>
          <p:cNvSpPr txBox="1"/>
          <p:nvPr/>
        </p:nvSpPr>
        <p:spPr>
          <a:xfrm>
            <a:off x="607511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5BA0A60C-D2B5-1A48-8371-60F0FD9A6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922" y="7059903"/>
            <a:ext cx="2730500" cy="254000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1CA496F7-0781-E146-ABF8-06F19B18A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819" y="7818943"/>
            <a:ext cx="2730500" cy="254000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025F6EB3-AEA3-A24A-B1DE-62CC1B98E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819" y="7056226"/>
            <a:ext cx="2730500" cy="254000"/>
          </a:xfrm>
          <a:prstGeom prst="rect">
            <a:avLst/>
          </a:prstGeom>
        </p:spPr>
      </p:pic>
      <p:sp>
        <p:nvSpPr>
          <p:cNvPr id="15" name="object 6">
            <a:extLst>
              <a:ext uri="{FF2B5EF4-FFF2-40B4-BE49-F238E27FC236}">
                <a16:creationId xmlns:a16="http://schemas.microsoft.com/office/drawing/2014/main" id="{C40DFC2E-D30F-BA47-946D-2DE2CB6420F1}"/>
              </a:ext>
            </a:extLst>
          </p:cNvPr>
          <p:cNvSpPr txBox="1"/>
          <p:nvPr/>
        </p:nvSpPr>
        <p:spPr>
          <a:xfrm>
            <a:off x="2016772" y="7083322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</a:p>
        </p:txBody>
      </p:sp>
      <p:sp>
        <p:nvSpPr>
          <p:cNvPr id="17" name="object 8">
            <a:extLst>
              <a:ext uri="{FF2B5EF4-FFF2-40B4-BE49-F238E27FC236}">
                <a16:creationId xmlns:a16="http://schemas.microsoft.com/office/drawing/2014/main" id="{0D4B5F3C-DD5F-3243-B6E3-DBA32E43D131}"/>
              </a:ext>
            </a:extLst>
          </p:cNvPr>
          <p:cNvSpPr txBox="1"/>
          <p:nvPr/>
        </p:nvSpPr>
        <p:spPr>
          <a:xfrm>
            <a:off x="5169451" y="7083322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</a:p>
        </p:txBody>
      </p:sp>
      <p:sp>
        <p:nvSpPr>
          <p:cNvPr id="19" name="object 15">
            <a:extLst>
              <a:ext uri="{FF2B5EF4-FFF2-40B4-BE49-F238E27FC236}">
                <a16:creationId xmlns:a16="http://schemas.microsoft.com/office/drawing/2014/main" id="{ABF725DF-666C-9E41-8905-521F8D33BDC7}"/>
              </a:ext>
            </a:extLst>
          </p:cNvPr>
          <p:cNvSpPr txBox="1"/>
          <p:nvPr/>
        </p:nvSpPr>
        <p:spPr>
          <a:xfrm>
            <a:off x="5169451" y="7839284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2</cp:revision>
  <dcterms:created xsi:type="dcterms:W3CDTF">2019-09-12T08:13:16Z</dcterms:created>
  <dcterms:modified xsi:type="dcterms:W3CDTF">2019-09-12T08:38:58Z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