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066"/>
    <p:restoredTop sz="94626"/>
  </p:normalViewPr>
  <p:slideViewPr>
    <p:cSldViewPr>
      <p:cViewPr varScale="1">
        <p:scale>
          <a:sx n="89" d="100"/>
          <a:sy n="89" d="100"/>
        </p:scale>
        <p:origin x="440" y="17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952" y="10800011"/>
            <a:ext cx="0" cy="108585"/>
          </a:xfrm>
          <a:custGeom>
            <a:avLst/>
            <a:gdLst/>
            <a:ahLst/>
            <a:cxnLst/>
            <a:rect l="l" t="t" r="r" b="b"/>
            <a:pathLst>
              <a:path h="108584">
                <a:moveTo>
                  <a:pt x="0" y="0"/>
                </a:moveTo>
                <a:lnTo>
                  <a:pt x="0" y="10799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-952" y="0"/>
            <a:ext cx="0" cy="108585"/>
          </a:xfrm>
          <a:custGeom>
            <a:avLst/>
            <a:gdLst/>
            <a:ahLst/>
            <a:cxnLst/>
            <a:rect l="l" t="t" r="r" b="b"/>
            <a:pathLst>
              <a:path h="108585">
                <a:moveTo>
                  <a:pt x="0" y="0"/>
                </a:moveTo>
                <a:lnTo>
                  <a:pt x="0" y="10800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0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5">
                <a:moveTo>
                  <a:pt x="0" y="0"/>
                </a:moveTo>
                <a:lnTo>
                  <a:pt x="10800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7667999" y="0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4">
                <a:moveTo>
                  <a:pt x="0" y="0"/>
                </a:moveTo>
                <a:lnTo>
                  <a:pt x="10799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0" y="12"/>
            <a:ext cx="7776209" cy="10908030"/>
          </a:xfrm>
          <a:custGeom>
            <a:avLst/>
            <a:gdLst/>
            <a:ahLst/>
            <a:cxnLst/>
            <a:rect l="l" t="t" r="r" b="b"/>
            <a:pathLst>
              <a:path w="7776209" h="10908030">
                <a:moveTo>
                  <a:pt x="0" y="10907991"/>
                </a:moveTo>
                <a:lnTo>
                  <a:pt x="7776006" y="10907991"/>
                </a:lnTo>
                <a:lnTo>
                  <a:pt x="7776006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38C6F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475985" y="467997"/>
            <a:ext cx="6824980" cy="8784590"/>
          </a:xfrm>
          <a:custGeom>
            <a:avLst/>
            <a:gdLst/>
            <a:ahLst/>
            <a:cxnLst/>
            <a:rect l="l" t="t" r="r" b="b"/>
            <a:pathLst>
              <a:path w="6824980" h="8784590">
                <a:moveTo>
                  <a:pt x="6416967" y="0"/>
                </a:moveTo>
                <a:lnTo>
                  <a:pt x="407847" y="0"/>
                </a:lnTo>
                <a:lnTo>
                  <a:pt x="360284" y="2743"/>
                </a:lnTo>
                <a:lnTo>
                  <a:pt x="314332" y="10771"/>
                </a:lnTo>
                <a:lnTo>
                  <a:pt x="270297" y="23777"/>
                </a:lnTo>
                <a:lnTo>
                  <a:pt x="228487" y="41454"/>
                </a:lnTo>
                <a:lnTo>
                  <a:pt x="189205" y="63497"/>
                </a:lnTo>
                <a:lnTo>
                  <a:pt x="152760" y="89599"/>
                </a:lnTo>
                <a:lnTo>
                  <a:pt x="119456" y="119456"/>
                </a:lnTo>
                <a:lnTo>
                  <a:pt x="89599" y="152760"/>
                </a:lnTo>
                <a:lnTo>
                  <a:pt x="63497" y="189205"/>
                </a:lnTo>
                <a:lnTo>
                  <a:pt x="41454" y="228487"/>
                </a:lnTo>
                <a:lnTo>
                  <a:pt x="23777" y="270297"/>
                </a:lnTo>
                <a:lnTo>
                  <a:pt x="10771" y="314332"/>
                </a:lnTo>
                <a:lnTo>
                  <a:pt x="2743" y="360284"/>
                </a:lnTo>
                <a:lnTo>
                  <a:pt x="0" y="407847"/>
                </a:lnTo>
                <a:lnTo>
                  <a:pt x="0" y="8376577"/>
                </a:lnTo>
                <a:lnTo>
                  <a:pt x="2743" y="8424138"/>
                </a:lnTo>
                <a:lnTo>
                  <a:pt x="10771" y="8470087"/>
                </a:lnTo>
                <a:lnTo>
                  <a:pt x="23777" y="8514120"/>
                </a:lnTo>
                <a:lnTo>
                  <a:pt x="41454" y="8555929"/>
                </a:lnTo>
                <a:lnTo>
                  <a:pt x="63497" y="8595209"/>
                </a:lnTo>
                <a:lnTo>
                  <a:pt x="89599" y="8631654"/>
                </a:lnTo>
                <a:lnTo>
                  <a:pt x="119456" y="8664957"/>
                </a:lnTo>
                <a:lnTo>
                  <a:pt x="152760" y="8694813"/>
                </a:lnTo>
                <a:lnTo>
                  <a:pt x="189205" y="8720915"/>
                </a:lnTo>
                <a:lnTo>
                  <a:pt x="228487" y="8742958"/>
                </a:lnTo>
                <a:lnTo>
                  <a:pt x="270297" y="8760635"/>
                </a:lnTo>
                <a:lnTo>
                  <a:pt x="314332" y="8773640"/>
                </a:lnTo>
                <a:lnTo>
                  <a:pt x="360284" y="8781668"/>
                </a:lnTo>
                <a:lnTo>
                  <a:pt x="407847" y="8784412"/>
                </a:lnTo>
                <a:lnTo>
                  <a:pt x="6416967" y="8784412"/>
                </a:lnTo>
                <a:lnTo>
                  <a:pt x="6464528" y="8781668"/>
                </a:lnTo>
                <a:lnTo>
                  <a:pt x="6510477" y="8773640"/>
                </a:lnTo>
                <a:lnTo>
                  <a:pt x="6554510" y="8760635"/>
                </a:lnTo>
                <a:lnTo>
                  <a:pt x="6596319" y="8742958"/>
                </a:lnTo>
                <a:lnTo>
                  <a:pt x="6635599" y="8720915"/>
                </a:lnTo>
                <a:lnTo>
                  <a:pt x="6672044" y="8694813"/>
                </a:lnTo>
                <a:lnTo>
                  <a:pt x="6705347" y="8664957"/>
                </a:lnTo>
                <a:lnTo>
                  <a:pt x="6735203" y="8631654"/>
                </a:lnTo>
                <a:lnTo>
                  <a:pt x="6761305" y="8595209"/>
                </a:lnTo>
                <a:lnTo>
                  <a:pt x="6783348" y="8555929"/>
                </a:lnTo>
                <a:lnTo>
                  <a:pt x="6801025" y="8514120"/>
                </a:lnTo>
                <a:lnTo>
                  <a:pt x="6814030" y="8470087"/>
                </a:lnTo>
                <a:lnTo>
                  <a:pt x="6822058" y="8424138"/>
                </a:lnTo>
                <a:lnTo>
                  <a:pt x="6824802" y="8376577"/>
                </a:lnTo>
                <a:lnTo>
                  <a:pt x="6824802" y="407847"/>
                </a:lnTo>
                <a:lnTo>
                  <a:pt x="6822058" y="360284"/>
                </a:lnTo>
                <a:lnTo>
                  <a:pt x="6814030" y="314332"/>
                </a:lnTo>
                <a:lnTo>
                  <a:pt x="6801025" y="270297"/>
                </a:lnTo>
                <a:lnTo>
                  <a:pt x="6783348" y="228487"/>
                </a:lnTo>
                <a:lnTo>
                  <a:pt x="6761305" y="189205"/>
                </a:lnTo>
                <a:lnTo>
                  <a:pt x="6735203" y="152760"/>
                </a:lnTo>
                <a:lnTo>
                  <a:pt x="6705347" y="119456"/>
                </a:lnTo>
                <a:lnTo>
                  <a:pt x="6672044" y="89599"/>
                </a:lnTo>
                <a:lnTo>
                  <a:pt x="6635599" y="63497"/>
                </a:lnTo>
                <a:lnTo>
                  <a:pt x="6596319" y="41454"/>
                </a:lnTo>
                <a:lnTo>
                  <a:pt x="6554510" y="23777"/>
                </a:lnTo>
                <a:lnTo>
                  <a:pt x="6510477" y="10771"/>
                </a:lnTo>
                <a:lnTo>
                  <a:pt x="6464528" y="2743"/>
                </a:lnTo>
                <a:lnTo>
                  <a:pt x="64169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10">
            <a:extLst>
              <a:ext uri="{FF2B5EF4-FFF2-40B4-BE49-F238E27FC236}">
                <a16:creationId xmlns:a16="http://schemas.microsoft.com/office/drawing/2014/main" id="{968DDAA2-5781-9A48-8662-473FDDF0B004}"/>
              </a:ext>
            </a:extLst>
          </p:cNvPr>
          <p:cNvSpPr txBox="1"/>
          <p:nvPr/>
        </p:nvSpPr>
        <p:spPr>
          <a:xfrm>
            <a:off x="3880060" y="9794260"/>
            <a:ext cx="2997843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5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TEL：00-0000-0000</a:t>
            </a:r>
            <a:endParaRPr sz="20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3" name="object 11">
            <a:extLst>
              <a:ext uri="{FF2B5EF4-FFF2-40B4-BE49-F238E27FC236}">
                <a16:creationId xmlns:a16="http://schemas.microsoft.com/office/drawing/2014/main" id="{53266892-E7D0-E04B-B4DE-CF5ADAC48EE6}"/>
              </a:ext>
            </a:extLst>
          </p:cNvPr>
          <p:cNvSpPr txBox="1"/>
          <p:nvPr/>
        </p:nvSpPr>
        <p:spPr>
          <a:xfrm>
            <a:off x="3880060" y="10221050"/>
            <a:ext cx="3090545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5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http://www.xxxxxxxxx</a:t>
            </a:r>
            <a:endParaRPr sz="20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4" name="object 13">
            <a:extLst>
              <a:ext uri="{FF2B5EF4-FFF2-40B4-BE49-F238E27FC236}">
                <a16:creationId xmlns:a16="http://schemas.microsoft.com/office/drawing/2014/main" id="{E462FB66-2EC2-0244-BE4C-925456D2F84E}"/>
              </a:ext>
            </a:extLst>
          </p:cNvPr>
          <p:cNvSpPr txBox="1"/>
          <p:nvPr/>
        </p:nvSpPr>
        <p:spPr>
          <a:xfrm>
            <a:off x="4054793" y="7352199"/>
            <a:ext cx="2993398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2020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年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月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19</a:t>
            </a:r>
            <a:r>
              <a:rPr sz="2400" b="1" spc="50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(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)</a:t>
            </a:r>
            <a:endParaRPr sz="2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5" name="object 17">
            <a:extLst>
              <a:ext uri="{FF2B5EF4-FFF2-40B4-BE49-F238E27FC236}">
                <a16:creationId xmlns:a16="http://schemas.microsoft.com/office/drawing/2014/main" id="{4107254A-BDE5-9C47-A272-22500CA0D829}"/>
              </a:ext>
            </a:extLst>
          </p:cNvPr>
          <p:cNvSpPr txBox="1"/>
          <p:nvPr/>
        </p:nvSpPr>
        <p:spPr>
          <a:xfrm>
            <a:off x="4052797" y="8540766"/>
            <a:ext cx="2993398" cy="2269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10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○○県○○市○○区○○○○-○○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954230EC-75AA-B041-8A5A-88F7EFB9FF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451" y="7067571"/>
            <a:ext cx="2730500" cy="254000"/>
          </a:xfrm>
          <a:prstGeom prst="rect">
            <a:avLst/>
          </a:prstGeo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6ED54C99-58F9-1742-986C-14F68A39A8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0348" y="7067571"/>
            <a:ext cx="2730500" cy="254000"/>
          </a:xfrm>
          <a:prstGeom prst="rect">
            <a:avLst/>
          </a:prstGeom>
        </p:spPr>
      </p:pic>
      <p:pic>
        <p:nvPicPr>
          <p:cNvPr id="8" name="図 7">
            <a:extLst>
              <a:ext uri="{FF2B5EF4-FFF2-40B4-BE49-F238E27FC236}">
                <a16:creationId xmlns:a16="http://schemas.microsoft.com/office/drawing/2014/main" id="{2776CD8E-AEDE-F941-B13F-C9B191C2DA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0348" y="7821381"/>
            <a:ext cx="2730500" cy="254000"/>
          </a:xfrm>
          <a:prstGeom prst="rect">
            <a:avLst/>
          </a:prstGeom>
        </p:spPr>
      </p:pic>
      <p:sp>
        <p:nvSpPr>
          <p:cNvPr id="9" name="object 3">
            <a:extLst>
              <a:ext uri="{FF2B5EF4-FFF2-40B4-BE49-F238E27FC236}">
                <a16:creationId xmlns:a16="http://schemas.microsoft.com/office/drawing/2014/main" id="{5A8BF921-0CFD-0844-8CD0-D77873B65236}"/>
              </a:ext>
            </a:extLst>
          </p:cNvPr>
          <p:cNvSpPr txBox="1"/>
          <p:nvPr/>
        </p:nvSpPr>
        <p:spPr>
          <a:xfrm>
            <a:off x="1041082" y="788479"/>
            <a:ext cx="5690235" cy="4032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450" b="1" spc="2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これからの日本の未来を担う企業たちへ</a:t>
            </a:r>
            <a:endParaRPr sz="245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0F0C234C-8F8E-3143-8C8C-BFA4B6E7D63C}"/>
              </a:ext>
            </a:extLst>
          </p:cNvPr>
          <p:cNvSpPr txBox="1"/>
          <p:nvPr/>
        </p:nvSpPr>
        <p:spPr>
          <a:xfrm>
            <a:off x="899929" y="7363648"/>
            <a:ext cx="2768600" cy="1423466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9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11" name="object 9">
            <a:extLst>
              <a:ext uri="{FF2B5EF4-FFF2-40B4-BE49-F238E27FC236}">
                <a16:creationId xmlns:a16="http://schemas.microsoft.com/office/drawing/2014/main" id="{869BC253-E5C0-FF4D-B265-759FD1CAADAE}"/>
              </a:ext>
            </a:extLst>
          </p:cNvPr>
          <p:cNvSpPr txBox="1"/>
          <p:nvPr/>
        </p:nvSpPr>
        <p:spPr>
          <a:xfrm>
            <a:off x="606277" y="9480185"/>
            <a:ext cx="205740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ご予約・お問い合わせ</a:t>
            </a:r>
          </a:p>
        </p:txBody>
      </p:sp>
      <p:sp>
        <p:nvSpPr>
          <p:cNvPr id="12" name="object 12">
            <a:extLst>
              <a:ext uri="{FF2B5EF4-FFF2-40B4-BE49-F238E27FC236}">
                <a16:creationId xmlns:a16="http://schemas.microsoft.com/office/drawing/2014/main" id="{9F34C911-80E8-8846-8569-81BDC8155FB7}"/>
              </a:ext>
            </a:extLst>
          </p:cNvPr>
          <p:cNvSpPr txBox="1"/>
          <p:nvPr/>
        </p:nvSpPr>
        <p:spPr>
          <a:xfrm>
            <a:off x="593040" y="9614805"/>
            <a:ext cx="3090545" cy="634789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70"/>
              </a:spcBef>
            </a:pPr>
            <a:r>
              <a:rPr sz="2900" b="1" spc="-5" dirty="0" err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社名が入ります</a:t>
            </a:r>
            <a:endParaRPr sz="12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3" name="object 16">
            <a:extLst>
              <a:ext uri="{FF2B5EF4-FFF2-40B4-BE49-F238E27FC236}">
                <a16:creationId xmlns:a16="http://schemas.microsoft.com/office/drawing/2014/main" id="{43399F5C-7614-C342-A593-C7C8F99D1B55}"/>
              </a:ext>
            </a:extLst>
          </p:cNvPr>
          <p:cNvSpPr txBox="1"/>
          <p:nvPr/>
        </p:nvSpPr>
        <p:spPr>
          <a:xfrm>
            <a:off x="4029393" y="8120859"/>
            <a:ext cx="2775585" cy="392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○○○セミナー会館</a:t>
            </a:r>
            <a:endParaRPr sz="2400" b="1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4" name="object 12">
            <a:extLst>
              <a:ext uri="{FF2B5EF4-FFF2-40B4-BE49-F238E27FC236}">
                <a16:creationId xmlns:a16="http://schemas.microsoft.com/office/drawing/2014/main" id="{120D1A28-A8A1-144F-AA54-E4C7565587B9}"/>
              </a:ext>
            </a:extLst>
          </p:cNvPr>
          <p:cNvSpPr txBox="1"/>
          <p:nvPr/>
        </p:nvSpPr>
        <p:spPr>
          <a:xfrm>
            <a:off x="593040" y="10147411"/>
            <a:ext cx="3450770" cy="373179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12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〒00-000-0000</a:t>
            </a:r>
            <a:r>
              <a:rPr sz="1200" b="1" spc="-75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sz="12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○○県○○市○○区○○○○</a:t>
            </a:r>
          </a:p>
        </p:txBody>
      </p:sp>
      <p:sp>
        <p:nvSpPr>
          <p:cNvPr id="15" name="object 6">
            <a:extLst>
              <a:ext uri="{FF2B5EF4-FFF2-40B4-BE49-F238E27FC236}">
                <a16:creationId xmlns:a16="http://schemas.microsoft.com/office/drawing/2014/main" id="{22EBF4A1-9178-FE49-A608-ADA947966D08}"/>
              </a:ext>
            </a:extLst>
          </p:cNvPr>
          <p:cNvSpPr txBox="1"/>
          <p:nvPr/>
        </p:nvSpPr>
        <p:spPr>
          <a:xfrm>
            <a:off x="2000103" y="7092652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内	容</a:t>
            </a:r>
          </a:p>
        </p:txBody>
      </p:sp>
      <p:sp>
        <p:nvSpPr>
          <p:cNvPr id="16" name="object 8">
            <a:extLst>
              <a:ext uri="{FF2B5EF4-FFF2-40B4-BE49-F238E27FC236}">
                <a16:creationId xmlns:a16="http://schemas.microsoft.com/office/drawing/2014/main" id="{4B93699D-B4FB-974E-9E1B-0CC9D570EE1B}"/>
              </a:ext>
            </a:extLst>
          </p:cNvPr>
          <p:cNvSpPr txBox="1"/>
          <p:nvPr/>
        </p:nvSpPr>
        <p:spPr>
          <a:xfrm>
            <a:off x="5154980" y="7083322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	時</a:t>
            </a:r>
          </a:p>
        </p:txBody>
      </p:sp>
      <p:sp>
        <p:nvSpPr>
          <p:cNvPr id="17" name="object 15">
            <a:extLst>
              <a:ext uri="{FF2B5EF4-FFF2-40B4-BE49-F238E27FC236}">
                <a16:creationId xmlns:a16="http://schemas.microsoft.com/office/drawing/2014/main" id="{F4E8D36F-291B-CC49-BAAC-89D61A959ACC}"/>
              </a:ext>
            </a:extLst>
          </p:cNvPr>
          <p:cNvSpPr txBox="1"/>
          <p:nvPr/>
        </p:nvSpPr>
        <p:spPr>
          <a:xfrm>
            <a:off x="5154980" y="7839284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会	場</a:t>
            </a:r>
          </a:p>
        </p:txBody>
      </p:sp>
      <p:pic>
        <p:nvPicPr>
          <p:cNvPr id="19" name="図 18">
            <a:extLst>
              <a:ext uri="{FF2B5EF4-FFF2-40B4-BE49-F238E27FC236}">
                <a16:creationId xmlns:a16="http://schemas.microsoft.com/office/drawing/2014/main" id="{30799C41-3438-D942-9ECB-CA5765B2F1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9502" y="2718404"/>
            <a:ext cx="1810806" cy="1810806"/>
          </a:xfrm>
          <a:prstGeom prst="rect">
            <a:avLst/>
          </a:prstGeom>
        </p:spPr>
      </p:pic>
      <p:pic>
        <p:nvPicPr>
          <p:cNvPr id="20" name="図 19">
            <a:extLst>
              <a:ext uri="{FF2B5EF4-FFF2-40B4-BE49-F238E27FC236}">
                <a16:creationId xmlns:a16="http://schemas.microsoft.com/office/drawing/2014/main" id="{EAE981F6-CABE-E848-8DAA-8FED0D21CE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9415" y="2722933"/>
            <a:ext cx="1806428" cy="1806428"/>
          </a:xfrm>
          <a:prstGeom prst="rect">
            <a:avLst/>
          </a:prstGeom>
        </p:spPr>
      </p:pic>
      <p:pic>
        <p:nvPicPr>
          <p:cNvPr id="21" name="図 20">
            <a:extLst>
              <a:ext uri="{FF2B5EF4-FFF2-40B4-BE49-F238E27FC236}">
                <a16:creationId xmlns:a16="http://schemas.microsoft.com/office/drawing/2014/main" id="{67CF9B69-488A-CD4C-9C4E-9E33A50FBE5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041" y="4621037"/>
            <a:ext cx="1806429" cy="1806429"/>
          </a:xfrm>
          <a:prstGeom prst="rect">
            <a:avLst/>
          </a:prstGeom>
        </p:spPr>
      </p:pic>
      <p:pic>
        <p:nvPicPr>
          <p:cNvPr id="22" name="図 21">
            <a:extLst>
              <a:ext uri="{FF2B5EF4-FFF2-40B4-BE49-F238E27FC236}">
                <a16:creationId xmlns:a16="http://schemas.microsoft.com/office/drawing/2014/main" id="{806FF44E-B272-3749-8964-E0B2BF929BD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172" y="4642827"/>
            <a:ext cx="1806429" cy="1802423"/>
          </a:xfrm>
          <a:prstGeom prst="rect">
            <a:avLst/>
          </a:prstGeom>
        </p:spPr>
      </p:pic>
      <p:pic>
        <p:nvPicPr>
          <p:cNvPr id="23" name="図 22">
            <a:extLst>
              <a:ext uri="{FF2B5EF4-FFF2-40B4-BE49-F238E27FC236}">
                <a16:creationId xmlns:a16="http://schemas.microsoft.com/office/drawing/2014/main" id="{DA7B6E30-91CC-F345-BFA5-6173410B134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5372" y="4617049"/>
            <a:ext cx="1806428" cy="1806428"/>
          </a:xfrm>
          <a:prstGeom prst="rect">
            <a:avLst/>
          </a:prstGeom>
        </p:spPr>
      </p:pic>
      <p:sp>
        <p:nvSpPr>
          <p:cNvPr id="26" name="テキスト ボックス 25">
            <a:extLst>
              <a:ext uri="{FF2B5EF4-FFF2-40B4-BE49-F238E27FC236}">
                <a16:creationId xmlns:a16="http://schemas.microsoft.com/office/drawing/2014/main" id="{4EFC5DAB-D4BC-C34C-AE1F-59CC607B32B0}"/>
              </a:ext>
            </a:extLst>
          </p:cNvPr>
          <p:cNvSpPr txBox="1"/>
          <p:nvPr/>
        </p:nvSpPr>
        <p:spPr>
          <a:xfrm>
            <a:off x="729983" y="1360598"/>
            <a:ext cx="653896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000" b="1" spc="-1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企</a:t>
            </a:r>
            <a:r>
              <a:rPr lang="ja-JP" altLang="en-US" sz="6000" b="1" spc="-135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業</a:t>
            </a:r>
            <a:r>
              <a:rPr lang="en-US" altLang="ja-JP" sz="6000" b="1" spc="105" dirty="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·</a:t>
            </a:r>
            <a:r>
              <a:rPr lang="ja-JP" altLang="en-US" sz="6000" b="1" spc="-1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創業</a:t>
            </a:r>
            <a:r>
              <a:rPr lang="ja-JP" altLang="en-US" sz="6000" b="1" spc="-495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セ</a:t>
            </a:r>
            <a:r>
              <a:rPr lang="ja-JP" altLang="en-US" sz="6000" b="1" spc="-74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ミ</a:t>
            </a:r>
            <a:r>
              <a:rPr lang="ja-JP" altLang="en-US" sz="6000" b="1" spc="-10">
                <a:solidFill>
                  <a:schemeClr val="tx1">
                    <a:lumMod val="75000"/>
                    <a:lumOff val="25000"/>
                  </a:schemeClr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ナー</a:t>
            </a:r>
            <a:endParaRPr kumimoji="1" lang="ja-JP" altLang="en-US" sz="6000" b="1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57</Words>
  <Application>Microsoft Macintosh PowerPoint</Application>
  <PresentationFormat>ユーザー設定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Yu Gothic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あか</dc:title>
  <cp:lastModifiedBy>春樹 富永</cp:lastModifiedBy>
  <cp:revision>8</cp:revision>
  <dcterms:created xsi:type="dcterms:W3CDTF">2019-09-12T07:48:46Z</dcterms:created>
  <dcterms:modified xsi:type="dcterms:W3CDTF">2019-09-12T08:01:41Z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2019-09-12T00:00:00Z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2019-09-12T00:00:00Z</vt:filetime>
  </property>
</Properties>
</file>