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16"/>
    <p:restoredTop sz="94694"/>
  </p:normalViewPr>
  <p:slideViewPr>
    <p:cSldViewPr>
      <p:cViewPr varScale="1">
        <p:scale>
          <a:sx n="73" d="100"/>
          <a:sy n="73" d="100"/>
        </p:scale>
        <p:origin x="3288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7A7B4-AC9B-5242-A585-F1A1C99C0A11}" type="datetimeFigureOut">
              <a:rPr kumimoji="1" lang="ja-JP" altLang="en-US" smtClean="0"/>
              <a:t>2019/9/12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363663"/>
            <a:ext cx="2622550" cy="36814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77875" y="5249863"/>
            <a:ext cx="6216650" cy="429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1036320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402138" y="1036320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5AD855-2A5C-CA45-AD75-4B1E2A1379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448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5AD855-2A5C-CA45-AD75-4B1E2A1379C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7409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1200" y="5659659"/>
            <a:ext cx="1431925" cy="1166345"/>
          </a:xfrm>
          <a:prstGeom prst="rect">
            <a:avLst/>
          </a:prstGeom>
        </p:spPr>
        <p:txBody>
          <a:bodyPr vert="horz" wrap="square" lIns="0" tIns="316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95"/>
              </a:spcBef>
            </a:pPr>
            <a:r>
              <a:rPr sz="5500" b="1" spc="35" dirty="0">
                <a:solidFill>
                  <a:srgbClr val="F7941D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報告</a:t>
            </a:r>
            <a:endParaRPr sz="55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75990" y="5659659"/>
            <a:ext cx="1431925" cy="1166345"/>
          </a:xfrm>
          <a:prstGeom prst="rect">
            <a:avLst/>
          </a:prstGeom>
        </p:spPr>
        <p:txBody>
          <a:bodyPr vert="horz" wrap="square" lIns="0" tIns="316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95"/>
              </a:spcBef>
            </a:pPr>
            <a:r>
              <a:rPr sz="5500" b="1" spc="35" dirty="0">
                <a:solidFill>
                  <a:srgbClr val="8DC63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連絡</a:t>
            </a:r>
            <a:endParaRPr sz="55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19524" y="5659659"/>
            <a:ext cx="1431925" cy="1166345"/>
          </a:xfrm>
          <a:prstGeom prst="rect">
            <a:avLst/>
          </a:prstGeom>
        </p:spPr>
        <p:txBody>
          <a:bodyPr vert="horz" wrap="square" lIns="0" tIns="316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95"/>
              </a:spcBef>
            </a:pPr>
            <a:r>
              <a:rPr sz="5500" b="1" spc="35" dirty="0">
                <a:solidFill>
                  <a:srgbClr val="009FD9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相談</a:t>
            </a:r>
            <a:endParaRPr sz="55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526" y="572013"/>
            <a:ext cx="6177280" cy="455894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35"/>
              </a:spcBef>
              <a:tabLst>
                <a:tab pos="2918460" algn="l"/>
              </a:tabLst>
            </a:pPr>
            <a:r>
              <a:rPr sz="2100" b="1" spc="25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新入社員のみなさまへ	●●株式会社からのお願い</a:t>
            </a:r>
            <a:endParaRPr sz="21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021171" y="2739484"/>
            <a:ext cx="381000" cy="304571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400" b="1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ほう</a:t>
            </a:r>
            <a:endParaRPr sz="14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443571" y="2739484"/>
            <a:ext cx="381000" cy="304571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400" b="1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れん</a:t>
            </a:r>
            <a:endParaRPr sz="14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865971" y="2739484"/>
            <a:ext cx="381000" cy="304571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400" b="1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そう</a:t>
            </a:r>
            <a:endParaRPr sz="14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84604" y="6762663"/>
            <a:ext cx="1295400" cy="42960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2000" b="1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正しく行う</a:t>
            </a:r>
            <a:endParaRPr sz="20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238466" y="6762663"/>
            <a:ext cx="1295400" cy="42960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2000" b="1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素早く行う</a:t>
            </a:r>
            <a:endParaRPr sz="20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461000" y="6762663"/>
            <a:ext cx="1549400" cy="42960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2000" b="1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余裕を持って</a:t>
            </a:r>
            <a:endParaRPr sz="20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34221" y="7297446"/>
            <a:ext cx="1058751" cy="2921000"/>
          </a:xfrm>
          <a:prstGeom prst="rect">
            <a:avLst/>
          </a:prstGeom>
        </p:spPr>
        <p:txBody>
          <a:bodyPr vert="eaVert" wrap="square" lIns="0" tIns="0" rIns="0" bIns="0" rtlCol="0">
            <a:spAutoFit/>
          </a:bodyPr>
          <a:lstStyle/>
          <a:p>
            <a:pPr marL="12700">
              <a:lnSpc>
                <a:spcPct val="65000"/>
              </a:lnSpc>
            </a:pPr>
            <a:r>
              <a:rPr sz="1200" b="1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・結果から簡潔に報告しましょう</a:t>
            </a:r>
            <a:endParaRPr sz="12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200" b="1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・長期の仕事は中間報告を意識しましょう</a:t>
            </a:r>
            <a:endParaRPr sz="12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200" b="1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・ミスやクレームなどは最優先で報告</a:t>
            </a:r>
            <a:endParaRPr sz="12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200" b="1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・聞かれる前に進んで報告しましょう</a:t>
            </a:r>
            <a:endParaRPr sz="12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276600" y="7302457"/>
            <a:ext cx="1058751" cy="2616200"/>
          </a:xfrm>
          <a:prstGeom prst="rect">
            <a:avLst/>
          </a:prstGeom>
        </p:spPr>
        <p:txBody>
          <a:bodyPr vert="eaVert" wrap="square" lIns="0" tIns="0" rIns="0" bIns="0" rtlCol="0">
            <a:spAutoFit/>
          </a:bodyPr>
          <a:lstStyle/>
          <a:p>
            <a:pPr marL="12700">
              <a:lnSpc>
                <a:spcPct val="65000"/>
              </a:lnSpc>
            </a:pPr>
            <a:r>
              <a:rPr sz="1200" b="1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・素早く正しい内容を連絡しましょう</a:t>
            </a:r>
            <a:endParaRPr sz="12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200" b="1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・連絡は「伝わったか」が大事</a:t>
            </a:r>
            <a:endParaRPr sz="12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200" b="1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・お礼の連絡は早く入れましょう</a:t>
            </a:r>
            <a:endParaRPr sz="12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200" b="1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・気配りを働かせましょう</a:t>
            </a:r>
            <a:endParaRPr sz="12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795233" y="7297446"/>
            <a:ext cx="745845" cy="2616200"/>
          </a:xfrm>
          <a:prstGeom prst="rect">
            <a:avLst/>
          </a:prstGeom>
        </p:spPr>
        <p:txBody>
          <a:bodyPr vert="eaVert" wrap="square" lIns="0" tIns="0" rIns="0" bIns="0" rtlCol="0">
            <a:spAutoFit/>
          </a:bodyPr>
          <a:lstStyle/>
          <a:p>
            <a:pPr marL="12700">
              <a:lnSpc>
                <a:spcPct val="65000"/>
              </a:lnSpc>
            </a:pPr>
            <a:r>
              <a:rPr sz="1200" b="1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・相談する前に内容を整理しましょう</a:t>
            </a:r>
            <a:endParaRPr sz="12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200" b="1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・相談は出来るだけ早めに</a:t>
            </a:r>
            <a:endParaRPr sz="12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200" b="1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・相談後の結果報告と御礼も忘れずに</a:t>
            </a:r>
            <a:endParaRPr sz="12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0" y="12"/>
            <a:ext cx="7776209" cy="467995"/>
          </a:xfrm>
          <a:custGeom>
            <a:avLst/>
            <a:gdLst/>
            <a:ahLst/>
            <a:cxnLst/>
            <a:rect l="l" t="t" r="r" b="b"/>
            <a:pathLst>
              <a:path w="7776209" h="467995">
                <a:moveTo>
                  <a:pt x="7775994" y="467995"/>
                </a:moveTo>
                <a:lnTo>
                  <a:pt x="0" y="467995"/>
                </a:lnTo>
                <a:lnTo>
                  <a:pt x="0" y="0"/>
                </a:lnTo>
                <a:lnTo>
                  <a:pt x="7775994" y="0"/>
                </a:lnTo>
                <a:lnTo>
                  <a:pt x="7775994" y="467995"/>
                </a:lnTo>
                <a:close/>
              </a:path>
            </a:pathLst>
          </a:custGeom>
          <a:solidFill>
            <a:srgbClr val="2B38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0" y="10439996"/>
            <a:ext cx="7776209" cy="468630"/>
          </a:xfrm>
          <a:custGeom>
            <a:avLst/>
            <a:gdLst/>
            <a:ahLst/>
            <a:cxnLst/>
            <a:rect l="l" t="t" r="r" b="b"/>
            <a:pathLst>
              <a:path w="7776209" h="468629">
                <a:moveTo>
                  <a:pt x="7775994" y="468007"/>
                </a:moveTo>
                <a:lnTo>
                  <a:pt x="0" y="468007"/>
                </a:lnTo>
                <a:lnTo>
                  <a:pt x="0" y="0"/>
                </a:lnTo>
                <a:lnTo>
                  <a:pt x="7775994" y="0"/>
                </a:lnTo>
                <a:lnTo>
                  <a:pt x="7775994" y="468007"/>
                </a:lnTo>
                <a:close/>
              </a:path>
            </a:pathLst>
          </a:custGeom>
          <a:solidFill>
            <a:srgbClr val="2B38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43">
            <a:extLst>
              <a:ext uri="{FF2B5EF4-FFF2-40B4-BE49-F238E27FC236}">
                <a16:creationId xmlns:a16="http://schemas.microsoft.com/office/drawing/2014/main" id="{7ECFEE9F-4EF1-8540-972B-51D0F3CAC5BD}"/>
              </a:ext>
            </a:extLst>
          </p:cNvPr>
          <p:cNvSpPr txBox="1"/>
          <p:nvPr/>
        </p:nvSpPr>
        <p:spPr>
          <a:xfrm>
            <a:off x="532805" y="630233"/>
            <a:ext cx="4432611" cy="2235868"/>
          </a:xfrm>
          <a:prstGeom prst="rect">
            <a:avLst/>
          </a:prstGeom>
        </p:spPr>
        <p:txBody>
          <a:bodyPr vert="horz" wrap="square" lIns="0" tIns="5911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655"/>
              </a:spcBef>
            </a:pPr>
            <a:r>
              <a:rPr sz="10650" b="1" spc="-5" dirty="0" err="1">
                <a:solidFill>
                  <a:srgbClr val="F7941D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報</a:t>
            </a:r>
            <a:r>
              <a:rPr sz="10650" b="1" spc="-5" dirty="0" err="1">
                <a:solidFill>
                  <a:srgbClr val="8DC63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連</a:t>
            </a:r>
            <a:r>
              <a:rPr sz="10650" b="1" spc="1215" dirty="0" err="1">
                <a:solidFill>
                  <a:srgbClr val="009FD9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相</a:t>
            </a:r>
            <a:endParaRPr sz="3750" dirty="0">
              <a:latin typeface="Kozuka Gothic Pr6N"/>
              <a:cs typeface="Kozuka Gothic Pr6N"/>
            </a:endParaRPr>
          </a:p>
        </p:txBody>
      </p:sp>
      <p:sp>
        <p:nvSpPr>
          <p:cNvPr id="57" name="object 42">
            <a:extLst>
              <a:ext uri="{FF2B5EF4-FFF2-40B4-BE49-F238E27FC236}">
                <a16:creationId xmlns:a16="http://schemas.microsoft.com/office/drawing/2014/main" id="{88F206EE-14C3-C94C-9F97-9932A7C102D2}"/>
              </a:ext>
            </a:extLst>
          </p:cNvPr>
          <p:cNvSpPr txBox="1"/>
          <p:nvPr/>
        </p:nvSpPr>
        <p:spPr>
          <a:xfrm>
            <a:off x="4799716" y="1244071"/>
            <a:ext cx="2494645" cy="1374094"/>
          </a:xfrm>
          <a:prstGeom prst="rect">
            <a:avLst/>
          </a:prstGeom>
        </p:spPr>
        <p:txBody>
          <a:bodyPr vert="horz" wrap="square" lIns="0" tIns="2178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15"/>
              </a:spcBef>
            </a:pPr>
            <a:r>
              <a:rPr lang="ja-JP" altLang="en-US" sz="3750" b="1">
                <a:solidFill>
                  <a:schemeClr val="tx1">
                    <a:lumMod val="85000"/>
                    <a:lumOff val="1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３つの心得意識しよう</a:t>
            </a:r>
            <a:endParaRPr sz="3750" b="1" dirty="0">
              <a:solidFill>
                <a:schemeClr val="tx1">
                  <a:lumMod val="85000"/>
                  <a:lumOff val="15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pic>
        <p:nvPicPr>
          <p:cNvPr id="62" name="図 61">
            <a:extLst>
              <a:ext uri="{FF2B5EF4-FFF2-40B4-BE49-F238E27FC236}">
                <a16:creationId xmlns:a16="http://schemas.microsoft.com/office/drawing/2014/main" id="{8028C055-A421-FB4C-B538-24834E2EF9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356" y="3253807"/>
            <a:ext cx="1653895" cy="2626555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02D8C445-0C38-9446-86E8-B952F2F48D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351" y="3253807"/>
            <a:ext cx="1675697" cy="2624675"/>
          </a:xfrm>
          <a:prstGeom prst="rect">
            <a:avLst/>
          </a:prstGeom>
        </p:spPr>
      </p:pic>
      <p:pic>
        <p:nvPicPr>
          <p:cNvPr id="65" name="図 64">
            <a:extLst>
              <a:ext uri="{FF2B5EF4-FFF2-40B4-BE49-F238E27FC236}">
                <a16:creationId xmlns:a16="http://schemas.microsoft.com/office/drawing/2014/main" id="{4672046C-F732-2D49-A748-BE1436B7CA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5591" y="3241924"/>
            <a:ext cx="2038770" cy="263655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45</Words>
  <Application>Microsoft Macintosh PowerPoint</Application>
  <PresentationFormat>ユーザー設定</PresentationFormat>
  <Paragraphs>24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Kozuka Gothic Pr6N</vt:lpstr>
      <vt:lpstr>游ゴシック</vt:lpstr>
      <vt:lpstr>游ゴシック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A4</dc:title>
  <cp:lastModifiedBy>春樹 富永</cp:lastModifiedBy>
  <cp:revision>6</cp:revision>
  <dcterms:created xsi:type="dcterms:W3CDTF">2019-09-12T03:28:21Z</dcterms:created>
  <dcterms:modified xsi:type="dcterms:W3CDTF">2019-09-12T03:48:52Z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2019-09-12T00:00:00Z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2019-09-12T00:00:00Z</vt:filetime>
  </property>
</Properties>
</file>