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88"/>
    <p:restoredTop sz="94694"/>
  </p:normalViewPr>
  <p:slideViewPr>
    <p:cSldViewPr>
      <p:cViewPr varScale="1">
        <p:scale>
          <a:sx n="76" d="100"/>
          <a:sy n="76" d="100"/>
        </p:scale>
        <p:origin x="3256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9/13/19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50" b="1" i="0">
                <a:solidFill>
                  <a:srgbClr val="231F20"/>
                </a:solidFill>
                <a:latin typeface="KozGoPr6N-Heavy"/>
                <a:cs typeface="KozGoPr6N-Heav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9/13/19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50" b="1" i="0">
                <a:solidFill>
                  <a:srgbClr val="231F20"/>
                </a:solidFill>
                <a:latin typeface="KozGoPr6N-Heavy"/>
                <a:cs typeface="KozGoPr6N-Heav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9/13/19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50" b="1" i="0">
                <a:solidFill>
                  <a:srgbClr val="231F20"/>
                </a:solidFill>
                <a:latin typeface="KozGoPr6N-Heavy"/>
                <a:cs typeface="KozGoPr6N-Heav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9/13/19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9/13/19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872043" y="569659"/>
            <a:ext cx="3115310" cy="3482340"/>
          </a:xfrm>
          <a:custGeom>
            <a:avLst/>
            <a:gdLst/>
            <a:ahLst/>
            <a:cxnLst/>
            <a:rect l="l" t="t" r="r" b="b"/>
            <a:pathLst>
              <a:path w="3115309" h="3482340">
                <a:moveTo>
                  <a:pt x="0" y="2866555"/>
                </a:moveTo>
                <a:lnTo>
                  <a:pt x="31513" y="2902096"/>
                </a:lnTo>
                <a:lnTo>
                  <a:pt x="63922" y="2936729"/>
                </a:lnTo>
                <a:lnTo>
                  <a:pt x="97202" y="2970438"/>
                </a:lnTo>
                <a:lnTo>
                  <a:pt x="131332" y="3003210"/>
                </a:lnTo>
                <a:lnTo>
                  <a:pt x="166288" y="3035030"/>
                </a:lnTo>
                <a:lnTo>
                  <a:pt x="202047" y="3065884"/>
                </a:lnTo>
                <a:lnTo>
                  <a:pt x="238588" y="3095758"/>
                </a:lnTo>
                <a:lnTo>
                  <a:pt x="275886" y="3124637"/>
                </a:lnTo>
                <a:lnTo>
                  <a:pt x="313921" y="3152508"/>
                </a:lnTo>
                <a:lnTo>
                  <a:pt x="352668" y="3179355"/>
                </a:lnTo>
                <a:lnTo>
                  <a:pt x="392105" y="3205165"/>
                </a:lnTo>
                <a:lnTo>
                  <a:pt x="432210" y="3229923"/>
                </a:lnTo>
                <a:lnTo>
                  <a:pt x="472959" y="3253616"/>
                </a:lnTo>
                <a:lnTo>
                  <a:pt x="514330" y="3276228"/>
                </a:lnTo>
                <a:lnTo>
                  <a:pt x="556301" y="3297746"/>
                </a:lnTo>
                <a:lnTo>
                  <a:pt x="598848" y="3318154"/>
                </a:lnTo>
                <a:lnTo>
                  <a:pt x="641949" y="3337440"/>
                </a:lnTo>
                <a:lnTo>
                  <a:pt x="685581" y="3355589"/>
                </a:lnTo>
                <a:lnTo>
                  <a:pt x="729721" y="3372586"/>
                </a:lnTo>
                <a:lnTo>
                  <a:pt x="774347" y="3388417"/>
                </a:lnTo>
                <a:lnTo>
                  <a:pt x="819436" y="3403068"/>
                </a:lnTo>
                <a:lnTo>
                  <a:pt x="864965" y="3416524"/>
                </a:lnTo>
                <a:lnTo>
                  <a:pt x="910912" y="3428772"/>
                </a:lnTo>
                <a:lnTo>
                  <a:pt x="957254" y="3439797"/>
                </a:lnTo>
                <a:lnTo>
                  <a:pt x="1003967" y="3449584"/>
                </a:lnTo>
                <a:lnTo>
                  <a:pt x="1051031" y="3458120"/>
                </a:lnTo>
                <a:lnTo>
                  <a:pt x="1098420" y="3465390"/>
                </a:lnTo>
                <a:lnTo>
                  <a:pt x="1146114" y="3471380"/>
                </a:lnTo>
                <a:lnTo>
                  <a:pt x="1194089" y="3476076"/>
                </a:lnTo>
                <a:lnTo>
                  <a:pt x="1242323" y="3479463"/>
                </a:lnTo>
                <a:lnTo>
                  <a:pt x="1290792" y="3481528"/>
                </a:lnTo>
                <a:lnTo>
                  <a:pt x="1339474" y="3482255"/>
                </a:lnTo>
                <a:lnTo>
                  <a:pt x="1388347" y="3481630"/>
                </a:lnTo>
                <a:lnTo>
                  <a:pt x="1437388" y="3479640"/>
                </a:lnTo>
                <a:lnTo>
                  <a:pt x="1486573" y="3476270"/>
                </a:lnTo>
                <a:lnTo>
                  <a:pt x="1535881" y="3471506"/>
                </a:lnTo>
                <a:lnTo>
                  <a:pt x="1585288" y="3465333"/>
                </a:lnTo>
                <a:lnTo>
                  <a:pt x="1634772" y="3457737"/>
                </a:lnTo>
                <a:lnTo>
                  <a:pt x="1684310" y="3448704"/>
                </a:lnTo>
                <a:lnTo>
                  <a:pt x="1733880" y="3438220"/>
                </a:lnTo>
                <a:lnTo>
                  <a:pt x="1780542" y="3427011"/>
                </a:lnTo>
                <a:lnTo>
                  <a:pt x="1826619" y="3414640"/>
                </a:lnTo>
                <a:lnTo>
                  <a:pt x="1872097" y="3401126"/>
                </a:lnTo>
                <a:lnTo>
                  <a:pt x="1916964" y="3386487"/>
                </a:lnTo>
                <a:lnTo>
                  <a:pt x="1961209" y="3370743"/>
                </a:lnTo>
                <a:lnTo>
                  <a:pt x="2004820" y="3353913"/>
                </a:lnTo>
                <a:lnTo>
                  <a:pt x="2047783" y="3336017"/>
                </a:lnTo>
                <a:lnTo>
                  <a:pt x="2090087" y="3317073"/>
                </a:lnTo>
                <a:lnTo>
                  <a:pt x="2131721" y="3297101"/>
                </a:lnTo>
                <a:lnTo>
                  <a:pt x="2172671" y="3276120"/>
                </a:lnTo>
                <a:lnTo>
                  <a:pt x="2212926" y="3254150"/>
                </a:lnTo>
                <a:lnTo>
                  <a:pt x="2252473" y="3231209"/>
                </a:lnTo>
                <a:lnTo>
                  <a:pt x="2291301" y="3207317"/>
                </a:lnTo>
                <a:lnTo>
                  <a:pt x="2329398" y="3182493"/>
                </a:lnTo>
                <a:lnTo>
                  <a:pt x="2366750" y="3156756"/>
                </a:lnTo>
                <a:lnTo>
                  <a:pt x="2403347" y="3130126"/>
                </a:lnTo>
                <a:lnTo>
                  <a:pt x="2439175" y="3102621"/>
                </a:lnTo>
                <a:lnTo>
                  <a:pt x="2474224" y="3074262"/>
                </a:lnTo>
                <a:lnTo>
                  <a:pt x="2508480" y="3045066"/>
                </a:lnTo>
                <a:lnTo>
                  <a:pt x="2541932" y="3015054"/>
                </a:lnTo>
                <a:lnTo>
                  <a:pt x="2574567" y="2984245"/>
                </a:lnTo>
                <a:lnTo>
                  <a:pt x="2606373" y="2952658"/>
                </a:lnTo>
                <a:lnTo>
                  <a:pt x="2629203" y="2928811"/>
                </a:lnTo>
                <a:lnTo>
                  <a:pt x="445672" y="2928811"/>
                </a:lnTo>
                <a:lnTo>
                  <a:pt x="394925" y="2927531"/>
                </a:lnTo>
                <a:lnTo>
                  <a:pt x="344423" y="2924802"/>
                </a:lnTo>
                <a:lnTo>
                  <a:pt x="294193" y="2920641"/>
                </a:lnTo>
                <a:lnTo>
                  <a:pt x="244262" y="2915066"/>
                </a:lnTo>
                <a:lnTo>
                  <a:pt x="194655" y="2908092"/>
                </a:lnTo>
                <a:lnTo>
                  <a:pt x="145399" y="2899738"/>
                </a:lnTo>
                <a:lnTo>
                  <a:pt x="96521" y="2890019"/>
                </a:lnTo>
                <a:lnTo>
                  <a:pt x="48045" y="2878952"/>
                </a:lnTo>
                <a:lnTo>
                  <a:pt x="0" y="2866555"/>
                </a:lnTo>
                <a:close/>
              </a:path>
              <a:path w="3115309" h="3482340">
                <a:moveTo>
                  <a:pt x="1809330" y="0"/>
                </a:moveTo>
                <a:lnTo>
                  <a:pt x="1841238" y="38019"/>
                </a:lnTo>
                <a:lnTo>
                  <a:pt x="1872118" y="76998"/>
                </a:lnTo>
                <a:lnTo>
                  <a:pt x="1901947" y="116918"/>
                </a:lnTo>
                <a:lnTo>
                  <a:pt x="1930698" y="157763"/>
                </a:lnTo>
                <a:lnTo>
                  <a:pt x="1958346" y="199518"/>
                </a:lnTo>
                <a:lnTo>
                  <a:pt x="1984866" y="242166"/>
                </a:lnTo>
                <a:lnTo>
                  <a:pt x="2010231" y="285689"/>
                </a:lnTo>
                <a:lnTo>
                  <a:pt x="2034416" y="330073"/>
                </a:lnTo>
                <a:lnTo>
                  <a:pt x="2057396" y="375299"/>
                </a:lnTo>
                <a:lnTo>
                  <a:pt x="2079145" y="421353"/>
                </a:lnTo>
                <a:lnTo>
                  <a:pt x="2099638" y="468218"/>
                </a:lnTo>
                <a:lnTo>
                  <a:pt x="2118848" y="515876"/>
                </a:lnTo>
                <a:lnTo>
                  <a:pt x="2136751" y="564312"/>
                </a:lnTo>
                <a:lnTo>
                  <a:pt x="2153321" y="613509"/>
                </a:lnTo>
                <a:lnTo>
                  <a:pt x="2168532" y="663452"/>
                </a:lnTo>
                <a:lnTo>
                  <a:pt x="2182359" y="714122"/>
                </a:lnTo>
                <a:lnTo>
                  <a:pt x="2194775" y="765505"/>
                </a:lnTo>
                <a:lnTo>
                  <a:pt x="2204741" y="812449"/>
                </a:lnTo>
                <a:lnTo>
                  <a:pt x="2213405" y="859365"/>
                </a:lnTo>
                <a:lnTo>
                  <a:pt x="2220779" y="906232"/>
                </a:lnTo>
                <a:lnTo>
                  <a:pt x="2226875" y="953033"/>
                </a:lnTo>
                <a:lnTo>
                  <a:pt x="2231706" y="999747"/>
                </a:lnTo>
                <a:lnTo>
                  <a:pt x="2235284" y="1046355"/>
                </a:lnTo>
                <a:lnTo>
                  <a:pt x="2237621" y="1092839"/>
                </a:lnTo>
                <a:lnTo>
                  <a:pt x="2238729" y="1139178"/>
                </a:lnTo>
                <a:lnTo>
                  <a:pt x="2238620" y="1185354"/>
                </a:lnTo>
                <a:lnTo>
                  <a:pt x="2237306" y="1231348"/>
                </a:lnTo>
                <a:lnTo>
                  <a:pt x="2234800" y="1277140"/>
                </a:lnTo>
                <a:lnTo>
                  <a:pt x="2231113" y="1322711"/>
                </a:lnTo>
                <a:lnTo>
                  <a:pt x="2226258" y="1368042"/>
                </a:lnTo>
                <a:lnTo>
                  <a:pt x="2220247" y="1413114"/>
                </a:lnTo>
                <a:lnTo>
                  <a:pt x="2213092" y="1457907"/>
                </a:lnTo>
                <a:lnTo>
                  <a:pt x="2204805" y="1502402"/>
                </a:lnTo>
                <a:lnTo>
                  <a:pt x="2195398" y="1546580"/>
                </a:lnTo>
                <a:lnTo>
                  <a:pt x="2184884" y="1590422"/>
                </a:lnTo>
                <a:lnTo>
                  <a:pt x="2173275" y="1633909"/>
                </a:lnTo>
                <a:lnTo>
                  <a:pt x="2160582" y="1677021"/>
                </a:lnTo>
                <a:lnTo>
                  <a:pt x="2146818" y="1719739"/>
                </a:lnTo>
                <a:lnTo>
                  <a:pt x="2131995" y="1762044"/>
                </a:lnTo>
                <a:lnTo>
                  <a:pt x="2116126" y="1803916"/>
                </a:lnTo>
                <a:lnTo>
                  <a:pt x="2099221" y="1845337"/>
                </a:lnTo>
                <a:lnTo>
                  <a:pt x="2081294" y="1886288"/>
                </a:lnTo>
                <a:lnTo>
                  <a:pt x="2062357" y="1926748"/>
                </a:lnTo>
                <a:lnTo>
                  <a:pt x="2042421" y="1966699"/>
                </a:lnTo>
                <a:lnTo>
                  <a:pt x="2021500" y="2006122"/>
                </a:lnTo>
                <a:lnTo>
                  <a:pt x="1999604" y="2044997"/>
                </a:lnTo>
                <a:lnTo>
                  <a:pt x="1976747" y="2083306"/>
                </a:lnTo>
                <a:lnTo>
                  <a:pt x="1952939" y="2121028"/>
                </a:lnTo>
                <a:lnTo>
                  <a:pt x="1928195" y="2158146"/>
                </a:lnTo>
                <a:lnTo>
                  <a:pt x="1902525" y="2194638"/>
                </a:lnTo>
                <a:lnTo>
                  <a:pt x="1875941" y="2230487"/>
                </a:lnTo>
                <a:lnTo>
                  <a:pt x="1848457" y="2265673"/>
                </a:lnTo>
                <a:lnTo>
                  <a:pt x="1820083" y="2300177"/>
                </a:lnTo>
                <a:lnTo>
                  <a:pt x="1790833" y="2333980"/>
                </a:lnTo>
                <a:lnTo>
                  <a:pt x="1760718" y="2367062"/>
                </a:lnTo>
                <a:lnTo>
                  <a:pt x="1729751" y="2399404"/>
                </a:lnTo>
                <a:lnTo>
                  <a:pt x="1697943" y="2430988"/>
                </a:lnTo>
                <a:lnTo>
                  <a:pt x="1665307" y="2461793"/>
                </a:lnTo>
                <a:lnTo>
                  <a:pt x="1631855" y="2491801"/>
                </a:lnTo>
                <a:lnTo>
                  <a:pt x="1597598" y="2520992"/>
                </a:lnTo>
                <a:lnTo>
                  <a:pt x="1562550" y="2549347"/>
                </a:lnTo>
                <a:lnTo>
                  <a:pt x="1526723" y="2576847"/>
                </a:lnTo>
                <a:lnTo>
                  <a:pt x="1490127" y="2603473"/>
                </a:lnTo>
                <a:lnTo>
                  <a:pt x="1452777" y="2629206"/>
                </a:lnTo>
                <a:lnTo>
                  <a:pt x="1414683" y="2654025"/>
                </a:lnTo>
                <a:lnTo>
                  <a:pt x="1375858" y="2677913"/>
                </a:lnTo>
                <a:lnTo>
                  <a:pt x="1336314" y="2700850"/>
                </a:lnTo>
                <a:lnTo>
                  <a:pt x="1296063" y="2722816"/>
                </a:lnTo>
                <a:lnTo>
                  <a:pt x="1255117" y="2743793"/>
                </a:lnTo>
                <a:lnTo>
                  <a:pt x="1213489" y="2763760"/>
                </a:lnTo>
                <a:lnTo>
                  <a:pt x="1171191" y="2782700"/>
                </a:lnTo>
                <a:lnTo>
                  <a:pt x="1128234" y="2800593"/>
                </a:lnTo>
                <a:lnTo>
                  <a:pt x="1084632" y="2817419"/>
                </a:lnTo>
                <a:lnTo>
                  <a:pt x="1040395" y="2833160"/>
                </a:lnTo>
                <a:lnTo>
                  <a:pt x="995536" y="2847795"/>
                </a:lnTo>
                <a:lnTo>
                  <a:pt x="950068" y="2861307"/>
                </a:lnTo>
                <a:lnTo>
                  <a:pt x="904002" y="2873675"/>
                </a:lnTo>
                <a:lnTo>
                  <a:pt x="857351" y="2884881"/>
                </a:lnTo>
                <a:lnTo>
                  <a:pt x="805582" y="2895796"/>
                </a:lnTo>
                <a:lnTo>
                  <a:pt x="753849" y="2905128"/>
                </a:lnTo>
                <a:lnTo>
                  <a:pt x="702178" y="2912893"/>
                </a:lnTo>
                <a:lnTo>
                  <a:pt x="650596" y="2919108"/>
                </a:lnTo>
                <a:lnTo>
                  <a:pt x="599127" y="2923791"/>
                </a:lnTo>
                <a:lnTo>
                  <a:pt x="547800" y="2926958"/>
                </a:lnTo>
                <a:lnTo>
                  <a:pt x="496639" y="2928625"/>
                </a:lnTo>
                <a:lnTo>
                  <a:pt x="445672" y="2928811"/>
                </a:lnTo>
                <a:lnTo>
                  <a:pt x="2629203" y="2928811"/>
                </a:lnTo>
                <a:lnTo>
                  <a:pt x="2667452" y="2887225"/>
                </a:lnTo>
                <a:lnTo>
                  <a:pt x="2696700" y="2853419"/>
                </a:lnTo>
                <a:lnTo>
                  <a:pt x="2725071" y="2818912"/>
                </a:lnTo>
                <a:lnTo>
                  <a:pt x="2752553" y="2783722"/>
                </a:lnTo>
                <a:lnTo>
                  <a:pt x="2779133" y="2747870"/>
                </a:lnTo>
                <a:lnTo>
                  <a:pt x="2804800" y="2711374"/>
                </a:lnTo>
                <a:lnTo>
                  <a:pt x="2829541" y="2674254"/>
                </a:lnTo>
                <a:lnTo>
                  <a:pt x="2853345" y="2636529"/>
                </a:lnTo>
                <a:lnTo>
                  <a:pt x="2876199" y="2598219"/>
                </a:lnTo>
                <a:lnTo>
                  <a:pt x="2898090" y="2559341"/>
                </a:lnTo>
                <a:lnTo>
                  <a:pt x="2919008" y="2519917"/>
                </a:lnTo>
                <a:lnTo>
                  <a:pt x="2938940" y="2479964"/>
                </a:lnTo>
                <a:lnTo>
                  <a:pt x="2957873" y="2439503"/>
                </a:lnTo>
                <a:lnTo>
                  <a:pt x="2975796" y="2398552"/>
                </a:lnTo>
                <a:lnTo>
                  <a:pt x="2992696" y="2357130"/>
                </a:lnTo>
                <a:lnTo>
                  <a:pt x="3008562" y="2315258"/>
                </a:lnTo>
                <a:lnTo>
                  <a:pt x="3023380" y="2272953"/>
                </a:lnTo>
                <a:lnTo>
                  <a:pt x="3037140" y="2230236"/>
                </a:lnTo>
                <a:lnTo>
                  <a:pt x="3049829" y="2187125"/>
                </a:lnTo>
                <a:lnTo>
                  <a:pt x="3061435" y="2143640"/>
                </a:lnTo>
                <a:lnTo>
                  <a:pt x="3071945" y="2099800"/>
                </a:lnTo>
                <a:lnTo>
                  <a:pt x="3081348" y="2055624"/>
                </a:lnTo>
                <a:lnTo>
                  <a:pt x="3089632" y="2011132"/>
                </a:lnTo>
                <a:lnTo>
                  <a:pt x="3096784" y="1966343"/>
                </a:lnTo>
                <a:lnTo>
                  <a:pt x="3102792" y="1921275"/>
                </a:lnTo>
                <a:lnTo>
                  <a:pt x="3107645" y="1875949"/>
                </a:lnTo>
                <a:lnTo>
                  <a:pt x="3111329" y="1830383"/>
                </a:lnTo>
                <a:lnTo>
                  <a:pt x="3113833" y="1784596"/>
                </a:lnTo>
                <a:lnTo>
                  <a:pt x="3115145" y="1738609"/>
                </a:lnTo>
                <a:lnTo>
                  <a:pt x="3115253" y="1692439"/>
                </a:lnTo>
                <a:lnTo>
                  <a:pt x="3114144" y="1646107"/>
                </a:lnTo>
                <a:lnTo>
                  <a:pt x="3111807" y="1599632"/>
                </a:lnTo>
                <a:lnTo>
                  <a:pt x="3108229" y="1553032"/>
                </a:lnTo>
                <a:lnTo>
                  <a:pt x="3103398" y="1506327"/>
                </a:lnTo>
                <a:lnTo>
                  <a:pt x="3097302" y="1459537"/>
                </a:lnTo>
                <a:lnTo>
                  <a:pt x="3089929" y="1412680"/>
                </a:lnTo>
                <a:lnTo>
                  <a:pt x="3081267" y="1365776"/>
                </a:lnTo>
                <a:lnTo>
                  <a:pt x="3071304" y="1318844"/>
                </a:lnTo>
                <a:lnTo>
                  <a:pt x="3059429" y="1269571"/>
                </a:lnTo>
                <a:lnTo>
                  <a:pt x="3046258" y="1220952"/>
                </a:lnTo>
                <a:lnTo>
                  <a:pt x="3031813" y="1173003"/>
                </a:lnTo>
                <a:lnTo>
                  <a:pt x="3016118" y="1125737"/>
                </a:lnTo>
                <a:lnTo>
                  <a:pt x="2999194" y="1079169"/>
                </a:lnTo>
                <a:lnTo>
                  <a:pt x="2981065" y="1033313"/>
                </a:lnTo>
                <a:lnTo>
                  <a:pt x="2961753" y="988183"/>
                </a:lnTo>
                <a:lnTo>
                  <a:pt x="2941282" y="943794"/>
                </a:lnTo>
                <a:lnTo>
                  <a:pt x="2919672" y="900159"/>
                </a:lnTo>
                <a:lnTo>
                  <a:pt x="2896948" y="857294"/>
                </a:lnTo>
                <a:lnTo>
                  <a:pt x="2873132" y="815213"/>
                </a:lnTo>
                <a:lnTo>
                  <a:pt x="2848247" y="773929"/>
                </a:lnTo>
                <a:lnTo>
                  <a:pt x="2822315" y="733457"/>
                </a:lnTo>
                <a:lnTo>
                  <a:pt x="2795359" y="693812"/>
                </a:lnTo>
                <a:lnTo>
                  <a:pt x="2767401" y="655008"/>
                </a:lnTo>
                <a:lnTo>
                  <a:pt x="2738465" y="617059"/>
                </a:lnTo>
                <a:lnTo>
                  <a:pt x="2708573" y="579979"/>
                </a:lnTo>
                <a:lnTo>
                  <a:pt x="2677747" y="543783"/>
                </a:lnTo>
                <a:lnTo>
                  <a:pt x="2646011" y="508484"/>
                </a:lnTo>
                <a:lnTo>
                  <a:pt x="2613386" y="474098"/>
                </a:lnTo>
                <a:lnTo>
                  <a:pt x="2579897" y="440639"/>
                </a:lnTo>
                <a:lnTo>
                  <a:pt x="2545564" y="408121"/>
                </a:lnTo>
                <a:lnTo>
                  <a:pt x="2510412" y="376558"/>
                </a:lnTo>
                <a:lnTo>
                  <a:pt x="2474462" y="345964"/>
                </a:lnTo>
                <a:lnTo>
                  <a:pt x="2437738" y="316354"/>
                </a:lnTo>
                <a:lnTo>
                  <a:pt x="2400262" y="287743"/>
                </a:lnTo>
                <a:lnTo>
                  <a:pt x="2362056" y="260144"/>
                </a:lnTo>
                <a:lnTo>
                  <a:pt x="2323144" y="233571"/>
                </a:lnTo>
                <a:lnTo>
                  <a:pt x="2283547" y="208040"/>
                </a:lnTo>
                <a:lnTo>
                  <a:pt x="2243290" y="183564"/>
                </a:lnTo>
                <a:lnTo>
                  <a:pt x="2202394" y="160158"/>
                </a:lnTo>
                <a:lnTo>
                  <a:pt x="2160881" y="137836"/>
                </a:lnTo>
                <a:lnTo>
                  <a:pt x="2118776" y="116612"/>
                </a:lnTo>
                <a:lnTo>
                  <a:pt x="2076100" y="96501"/>
                </a:lnTo>
                <a:lnTo>
                  <a:pt x="2032876" y="77517"/>
                </a:lnTo>
                <a:lnTo>
                  <a:pt x="1989127" y="59673"/>
                </a:lnTo>
                <a:lnTo>
                  <a:pt x="1944875" y="42986"/>
                </a:lnTo>
                <a:lnTo>
                  <a:pt x="1900143" y="27468"/>
                </a:lnTo>
                <a:lnTo>
                  <a:pt x="1854954" y="13135"/>
                </a:lnTo>
                <a:lnTo>
                  <a:pt x="1809330" y="0"/>
                </a:lnTo>
                <a:close/>
              </a:path>
            </a:pathLst>
          </a:custGeom>
          <a:solidFill>
            <a:srgbClr val="FFF7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38547" y="1283092"/>
            <a:ext cx="3723004" cy="11347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50" b="1" i="0">
                <a:solidFill>
                  <a:srgbClr val="231F20"/>
                </a:solidFill>
                <a:latin typeface="KozGoPr6N-Heavy"/>
                <a:cs typeface="KozGoPr6N-Heav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9/13/19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34136" y="1186367"/>
            <a:ext cx="4385914" cy="118558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7600" spc="25" dirty="0">
                <a:latin typeface="Yu Gothic" panose="020B0400000000000000" pitchFamily="34" charset="-128"/>
                <a:ea typeface="Yu Gothic" panose="020B0400000000000000" pitchFamily="34" charset="-128"/>
              </a:rPr>
              <a:t>お静かに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1043" y="2378982"/>
            <a:ext cx="6218650" cy="118558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7600" b="1" spc="25" dirty="0">
                <a:solidFill>
                  <a:srgbClr val="231F2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お願</a:t>
            </a:r>
            <a:r>
              <a:rPr sz="7600" b="1" spc="-705" dirty="0">
                <a:solidFill>
                  <a:srgbClr val="231F2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い</a:t>
            </a:r>
            <a:r>
              <a:rPr sz="7600" b="1" spc="-415" dirty="0">
                <a:solidFill>
                  <a:srgbClr val="231F2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し</a:t>
            </a:r>
            <a:r>
              <a:rPr sz="7600" b="1" spc="-560" dirty="0">
                <a:solidFill>
                  <a:srgbClr val="231F2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ま</a:t>
            </a:r>
            <a:r>
              <a:rPr sz="7600" b="1" spc="25" dirty="0">
                <a:solidFill>
                  <a:srgbClr val="231F2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す</a:t>
            </a:r>
            <a:endParaRPr sz="7600" b="1" dirty="0">
              <a:latin typeface="Yu Gothic" panose="020B0400000000000000" pitchFamily="34" charset="-128"/>
              <a:ea typeface="Yu Gothic" panose="020B0400000000000000" pitchFamily="34" charset="-128"/>
              <a:cs typeface="KozGoPr6N-Heavy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5502" y="9668074"/>
            <a:ext cx="6771867" cy="855361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2400" b="1" spc="35" dirty="0">
                <a:solidFill>
                  <a:srgbClr val="231F20"/>
                </a:solidFill>
                <a:latin typeface="Kozuka Gothic Pr6N"/>
                <a:cs typeface="Kozuka Gothic Pr6N"/>
              </a:rPr>
              <a:t>近隣の方々</a:t>
            </a:r>
            <a:r>
              <a:rPr sz="2400" b="1" spc="35" dirty="0">
                <a:solidFill>
                  <a:srgbClr val="231F2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への迷惑となりますので</a:t>
            </a:r>
            <a:endParaRPr sz="24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2400" b="1" spc="35" dirty="0">
                <a:solidFill>
                  <a:srgbClr val="231F20"/>
                </a:solidFill>
                <a:latin typeface="Kozuka Gothic Pr6N"/>
                <a:cs typeface="Kozuka Gothic Pr6N"/>
              </a:rPr>
              <a:t>大声を出したり、騒いだりしないでください。</a:t>
            </a:r>
            <a:endParaRPr sz="2400" dirty="0">
              <a:latin typeface="Kozuka Gothic Pr6N"/>
              <a:cs typeface="Kozuka Gothic Pr6N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DE0DF08-54E1-D141-8770-FA762C9D8B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8266" y="4701840"/>
            <a:ext cx="358497" cy="352807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FB3220F6-4301-6446-A563-D7B7F04AE0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8258" y="5681409"/>
            <a:ext cx="224051" cy="221023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0DBB384F-3348-C546-B74A-EF61EEB298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8457" y="7085070"/>
            <a:ext cx="423651" cy="409985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373E4AFC-0057-B946-943C-4CD643FEB7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204999">
            <a:off x="5622708" y="8076576"/>
            <a:ext cx="438150" cy="424016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F6947038-9A7F-6045-BC31-1CB0E6A7E0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64743">
            <a:off x="1770827" y="8021924"/>
            <a:ext cx="299502" cy="289841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6C262F70-2953-3749-A78B-F4677FA0E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650630">
            <a:off x="1305811" y="4701839"/>
            <a:ext cx="358497" cy="352807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A34E698C-8F50-6C4F-89EB-F4D73B16DD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839464">
            <a:off x="541560" y="5825146"/>
            <a:ext cx="512268" cy="505345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3B5867BA-4AA4-A64A-84B6-9A5E776643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512" y="7274032"/>
            <a:ext cx="224051" cy="221023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F4F18594-535E-FA47-8C5B-43A710658C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1429" y="1105838"/>
            <a:ext cx="1627091" cy="1237702"/>
          </a:xfrm>
          <a:prstGeom prst="rect">
            <a:avLst/>
          </a:prstGeom>
        </p:spPr>
      </p:pic>
      <p:sp>
        <p:nvSpPr>
          <p:cNvPr id="17" name="object 2">
            <a:extLst>
              <a:ext uri="{FF2B5EF4-FFF2-40B4-BE49-F238E27FC236}">
                <a16:creationId xmlns:a16="http://schemas.microsoft.com/office/drawing/2014/main" id="{3A9CE231-5D9D-EF41-BA76-A91D51037CE0}"/>
              </a:ext>
            </a:extLst>
          </p:cNvPr>
          <p:cNvSpPr txBox="1">
            <a:spLocks/>
          </p:cNvSpPr>
          <p:nvPr/>
        </p:nvSpPr>
        <p:spPr>
          <a:xfrm>
            <a:off x="1185467" y="1454069"/>
            <a:ext cx="1139064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>
            <a:lvl1pPr>
              <a:defRPr sz="7250" b="1" i="0">
                <a:solidFill>
                  <a:srgbClr val="231F20"/>
                </a:solidFill>
                <a:latin typeface="KozGoPr6N-Heavy"/>
                <a:ea typeface="+mj-ea"/>
                <a:cs typeface="KozGoPr6N-Heavy"/>
              </a:defRPr>
            </a:lvl1pPr>
          </a:lstStyle>
          <a:p>
            <a:pPr marL="12700">
              <a:spcBef>
                <a:spcPts val="125"/>
              </a:spcBef>
            </a:pPr>
            <a:r>
              <a:rPr kumimoji="0" lang="ja-JP" altLang="en-US" sz="2800" kern="0" spc="25">
                <a:latin typeface="Yu Gothic" panose="020B0400000000000000" pitchFamily="34" charset="-128"/>
                <a:ea typeface="Yu Gothic" panose="020B0400000000000000" pitchFamily="34" charset="-128"/>
              </a:rPr>
              <a:t>夜間は</a:t>
            </a:r>
            <a:endParaRPr kumimoji="0" lang="ja-JP" altLang="en-US" sz="2800" kern="0" spc="25" dirty="0"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A1D0F64-A48B-AE40-86C3-4701316A5B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3965" y="4376956"/>
            <a:ext cx="5450785" cy="453616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11</Words>
  <Application>Microsoft Macintosh PowerPoint</Application>
  <PresentationFormat>ユーザー設定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KozGoPr6N-Heavy</vt:lpstr>
      <vt:lpstr>Kozuka Gothic Pr6N</vt:lpstr>
      <vt:lpstr>Yu Gothic</vt:lpstr>
      <vt:lpstr>Calibri</vt:lpstr>
      <vt:lpstr>Office Theme</vt:lpstr>
      <vt:lpstr>お静かに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A4</dc:title>
  <cp:lastModifiedBy>春樹 富永</cp:lastModifiedBy>
  <cp:revision>9</cp:revision>
  <dcterms:created xsi:type="dcterms:W3CDTF">2019-09-11T04:20:32Z</dcterms:created>
  <dcterms:modified xsi:type="dcterms:W3CDTF">2019-09-13T04:04:52Z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2019-09-11T00:00:00Z</vt:filetime>
  </property>
  <property fmtid="{D5CDD505-2E9C-101B-9397-08002B2CF9AE}" pid="3" name="Creator">
    <vt:lpwstr>Adobe Illustrator CC 23.0 (Macintosh)</vt:lpwstr>
  </property>
  <property fmtid="{D5CDD505-2E9C-101B-9397-08002B2CF9AE}" pid="4" name="LastSaved">
    <vt:filetime>2019-09-11T00:00:00Z</vt:filetime>
  </property>
</Properties>
</file>