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6" d="100"/>
          <a:sy n="76" d="100"/>
        </p:scale>
        <p:origin x="3552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503847"/>
            <a:ext cx="7776209" cy="4404360"/>
          </a:xfrm>
          <a:custGeom>
            <a:avLst/>
            <a:gdLst/>
            <a:ahLst/>
            <a:cxnLst/>
            <a:rect l="l" t="t" r="r" b="b"/>
            <a:pathLst>
              <a:path w="7776209" h="4404359">
                <a:moveTo>
                  <a:pt x="0" y="4404156"/>
                </a:moveTo>
                <a:lnTo>
                  <a:pt x="7776006" y="4404156"/>
                </a:lnTo>
                <a:lnTo>
                  <a:pt x="7776006" y="0"/>
                </a:lnTo>
                <a:lnTo>
                  <a:pt x="0" y="0"/>
                </a:lnTo>
                <a:lnTo>
                  <a:pt x="0" y="4404156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2022" y="6641523"/>
            <a:ext cx="6042025" cy="3139386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454025" marR="5080" indent="-441325">
              <a:lnSpc>
                <a:spcPts val="11300"/>
              </a:lnSpc>
              <a:spcBef>
                <a:spcPts val="1760"/>
              </a:spcBef>
            </a:pPr>
            <a:r>
              <a:rPr sz="107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館内</a:t>
            </a:r>
            <a:r>
              <a:rPr sz="75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は</a:t>
            </a:r>
            <a:r>
              <a:rPr sz="107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全</a:t>
            </a:r>
            <a:r>
              <a:rPr sz="75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て </a:t>
            </a:r>
            <a:r>
              <a:rPr sz="10700" b="1" dirty="0" err="1">
                <a:solidFill>
                  <a:srgbClr val="FFD80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禁煙</a:t>
            </a:r>
            <a:r>
              <a:rPr sz="7500" b="1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です</a:t>
            </a:r>
            <a:r>
              <a:rPr sz="75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。</a:t>
            </a:r>
            <a:endParaRPr sz="750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98638" y="932484"/>
            <a:ext cx="4978726" cy="4978719"/>
          </a:xfrm>
          <a:prstGeom prst="rect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5614AB2-3768-3C47-A342-04547F1D6411}"/>
              </a:ext>
            </a:extLst>
          </p:cNvPr>
          <p:cNvSpPr txBox="1"/>
          <p:nvPr/>
        </p:nvSpPr>
        <p:spPr>
          <a:xfrm>
            <a:off x="952022" y="9677667"/>
            <a:ext cx="6042025" cy="833562"/>
          </a:xfrm>
          <a:prstGeom prst="rect">
            <a:avLst/>
          </a:prstGeom>
        </p:spPr>
        <p:txBody>
          <a:bodyPr vert="horz" wrap="square" lIns="0" tIns="223520" rIns="0" bIns="0" rtlCol="0">
            <a:spAutoFit/>
          </a:bodyPr>
          <a:lstStyle/>
          <a:p>
            <a:pPr marL="1317625">
              <a:lnSpc>
                <a:spcPct val="100000"/>
              </a:lnSpc>
              <a:spcBef>
                <a:spcPts val="1065"/>
              </a:spcBef>
            </a:pPr>
            <a:r>
              <a:rPr sz="3950" b="1" spc="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NO</a:t>
            </a:r>
            <a:r>
              <a:rPr sz="3950" b="1" spc="-10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 </a:t>
            </a:r>
            <a:r>
              <a:rPr sz="3950" b="1" spc="5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SMOKING</a:t>
            </a:r>
            <a:endParaRPr sz="395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</Words>
  <Application>Microsoft Macintosh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nosomoking_01_A4</dc:title>
  <cp:lastModifiedBy>春樹 富永</cp:lastModifiedBy>
  <cp:revision>3</cp:revision>
  <dcterms:created xsi:type="dcterms:W3CDTF">2019-09-11T03:43:34Z</dcterms:created>
  <dcterms:modified xsi:type="dcterms:W3CDTF">2019-09-11T03:48:41Z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2019-09-11T00:00:00Z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2019-09-11T00:00:00Z</vt:filetime>
  </property>
</Properties>
</file>