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7772400" cy="10909300"/>
  <p:notesSz cx="7772400" cy="109093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4694"/>
  </p:normalViewPr>
  <p:slideViewPr>
    <p:cSldViewPr>
      <p:cViewPr>
        <p:scale>
          <a:sx n="93" d="100"/>
          <a:sy n="93" d="100"/>
        </p:scale>
        <p:origin x="3144" y="14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3406" y="3381883"/>
            <a:ext cx="6611937" cy="2290953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6812" y="6109208"/>
            <a:ext cx="5445125" cy="272732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937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6056" y="2509139"/>
            <a:ext cx="3383756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12/15/21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12/15/21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12/15/21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388937" y="436372"/>
            <a:ext cx="7000875" cy="174548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937" y="2509139"/>
            <a:ext cx="7000875" cy="7200138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4775" y="10145649"/>
            <a:ext cx="2489200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937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12/15/21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600700" y="10145649"/>
            <a:ext cx="1789112" cy="5454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000881" y="6415932"/>
            <a:ext cx="5876290" cy="2983509"/>
          </a:xfrm>
          <a:prstGeom prst="rect">
            <a:avLst/>
          </a:prstGeom>
        </p:spPr>
        <p:txBody>
          <a:bodyPr vert="horz" wrap="square" lIns="0" tIns="661035" rIns="0" bIns="0" rtlCol="0">
            <a:spAutoFit/>
          </a:bodyPr>
          <a:lstStyle/>
          <a:p>
            <a:pPr marL="113664">
              <a:lnSpc>
                <a:spcPct val="100000"/>
              </a:lnSpc>
              <a:spcBef>
                <a:spcPts val="5205"/>
              </a:spcBef>
            </a:pPr>
            <a:r>
              <a:rPr sz="15050" b="1" spc="35" dirty="0" err="1">
                <a:solidFill>
                  <a:srgbClr val="8DC63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plus-1c-heavy"/>
              </a:rPr>
              <a:t>節電</a:t>
            </a:r>
            <a:r>
              <a:rPr lang="ja-JP" altLang="en-US" sz="15050" b="1" spc="35">
                <a:solidFill>
                  <a:srgbClr val="8DC63F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plus-1c-heavy"/>
              </a:rPr>
              <a:t>中</a:t>
            </a:r>
          </a:p>
        </p:txBody>
      </p:sp>
      <p:sp>
        <p:nvSpPr>
          <p:cNvPr id="3" name="object 3"/>
          <p:cNvSpPr/>
          <p:nvPr/>
        </p:nvSpPr>
        <p:spPr>
          <a:xfrm>
            <a:off x="0" y="6908974"/>
            <a:ext cx="165629" cy="203428"/>
          </a:xfrm>
          <a:prstGeom prst="rect">
            <a:avLst/>
          </a:prstGeom>
          <a:blipFill>
            <a:blip r:embed="rId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-12" y="10463504"/>
            <a:ext cx="7776209" cy="444500"/>
          </a:xfrm>
          <a:custGeom>
            <a:avLst/>
            <a:gdLst/>
            <a:ahLst/>
            <a:cxnLst/>
            <a:rect l="l" t="t" r="r" b="b"/>
            <a:pathLst>
              <a:path w="7776209" h="444500">
                <a:moveTo>
                  <a:pt x="0" y="444500"/>
                </a:moveTo>
                <a:lnTo>
                  <a:pt x="7776006" y="444500"/>
                </a:lnTo>
                <a:lnTo>
                  <a:pt x="7776006" y="0"/>
                </a:lnTo>
                <a:lnTo>
                  <a:pt x="0" y="0"/>
                </a:lnTo>
                <a:lnTo>
                  <a:pt x="0" y="444500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-12" y="444474"/>
            <a:ext cx="444500" cy="10019030"/>
          </a:xfrm>
          <a:custGeom>
            <a:avLst/>
            <a:gdLst/>
            <a:ahLst/>
            <a:cxnLst/>
            <a:rect l="l" t="t" r="r" b="b"/>
            <a:pathLst>
              <a:path w="444500" h="10019030">
                <a:moveTo>
                  <a:pt x="0" y="10019030"/>
                </a:moveTo>
                <a:lnTo>
                  <a:pt x="444500" y="10019030"/>
                </a:lnTo>
                <a:lnTo>
                  <a:pt x="444500" y="0"/>
                </a:lnTo>
                <a:lnTo>
                  <a:pt x="0" y="0"/>
                </a:lnTo>
                <a:lnTo>
                  <a:pt x="0" y="10019030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-12" y="0"/>
            <a:ext cx="7776209" cy="444500"/>
          </a:xfrm>
          <a:custGeom>
            <a:avLst/>
            <a:gdLst/>
            <a:ahLst/>
            <a:cxnLst/>
            <a:rect l="l" t="t" r="r" b="b"/>
            <a:pathLst>
              <a:path w="7776209" h="444500">
                <a:moveTo>
                  <a:pt x="0" y="444500"/>
                </a:moveTo>
                <a:lnTo>
                  <a:pt x="7776006" y="444500"/>
                </a:lnTo>
                <a:lnTo>
                  <a:pt x="7776006" y="0"/>
                </a:lnTo>
                <a:lnTo>
                  <a:pt x="0" y="0"/>
                </a:lnTo>
                <a:lnTo>
                  <a:pt x="0" y="444500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7331494" y="444500"/>
            <a:ext cx="444500" cy="10019030"/>
          </a:xfrm>
          <a:custGeom>
            <a:avLst/>
            <a:gdLst/>
            <a:ahLst/>
            <a:cxnLst/>
            <a:rect l="l" t="t" r="r" b="b"/>
            <a:pathLst>
              <a:path w="444500" h="10019030">
                <a:moveTo>
                  <a:pt x="444500" y="0"/>
                </a:moveTo>
                <a:lnTo>
                  <a:pt x="0" y="0"/>
                </a:lnTo>
                <a:lnTo>
                  <a:pt x="0" y="10019004"/>
                </a:lnTo>
                <a:lnTo>
                  <a:pt x="444500" y="10019004"/>
                </a:lnTo>
                <a:lnTo>
                  <a:pt x="444500" y="0"/>
                </a:lnTo>
                <a:close/>
              </a:path>
            </a:pathLst>
          </a:custGeom>
          <a:solidFill>
            <a:srgbClr val="8DC63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2455837" y="760656"/>
            <a:ext cx="3098997" cy="448200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35"/>
              </a:spcBef>
            </a:pPr>
            <a:r>
              <a:rPr sz="2800" b="1" spc="35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●●</a:t>
            </a:r>
            <a:r>
              <a:rPr lang="ja-JP" altLang="en-US" sz="2800" b="1" spc="35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●●</a:t>
            </a:r>
            <a:r>
              <a:rPr sz="2800" b="1" spc="35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株式会社</a:t>
            </a:r>
            <a:endParaRPr sz="2800" b="1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</p:txBody>
      </p:sp>
      <p:sp>
        <p:nvSpPr>
          <p:cNvPr id="12" name="object 2">
            <a:extLst>
              <a:ext uri="{FF2B5EF4-FFF2-40B4-BE49-F238E27FC236}">
                <a16:creationId xmlns:a16="http://schemas.microsoft.com/office/drawing/2014/main" id="{6B83A699-1747-F846-919C-16808D7048C7}"/>
              </a:ext>
            </a:extLst>
          </p:cNvPr>
          <p:cNvSpPr txBox="1"/>
          <p:nvPr/>
        </p:nvSpPr>
        <p:spPr>
          <a:xfrm>
            <a:off x="1000881" y="8635085"/>
            <a:ext cx="5876290" cy="1359988"/>
          </a:xfrm>
          <a:prstGeom prst="rect">
            <a:avLst/>
          </a:prstGeom>
        </p:spPr>
        <p:txBody>
          <a:bodyPr vert="horz" wrap="square" lIns="0" tIns="66103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570"/>
              </a:spcBef>
            </a:pPr>
            <a:r>
              <a:rPr sz="4500" b="1" spc="35" dirty="0" err="1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節電にご協力</a:t>
            </a:r>
            <a:r>
              <a:rPr lang="ja-JP" altLang="en-US" sz="4500" b="1" spc="35">
                <a:solidFill>
                  <a:srgbClr val="58595B"/>
                </a:solidFill>
                <a:latin typeface="Yu Gothic" panose="020B0400000000000000" pitchFamily="34" charset="-128"/>
                <a:ea typeface="Yu Gothic" panose="020B0400000000000000" pitchFamily="34" charset="-128"/>
                <a:cs typeface="M+ 1c"/>
              </a:rPr>
              <a:t>ください</a:t>
            </a:r>
            <a:endParaRPr sz="4500" b="1" dirty="0">
              <a:latin typeface="Yu Gothic" panose="020B0400000000000000" pitchFamily="34" charset="-128"/>
              <a:ea typeface="Yu Gothic" panose="020B0400000000000000" pitchFamily="34" charset="-128"/>
              <a:cs typeface="M+ 1c"/>
            </a:endParaRPr>
          </a:p>
        </p:txBody>
      </p:sp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2EE9293C-C2FE-8549-9CA0-5967D5D5EF49}"/>
              </a:ext>
            </a:extLst>
          </p:cNvPr>
          <p:cNvSpPr txBox="1"/>
          <p:nvPr/>
        </p:nvSpPr>
        <p:spPr>
          <a:xfrm>
            <a:off x="5935332" y="1478154"/>
            <a:ext cx="1015663" cy="4939814"/>
          </a:xfrm>
          <a:prstGeom prst="rect">
            <a:avLst/>
          </a:prstGeom>
          <a:noFill/>
        </p:spPr>
        <p:txBody>
          <a:bodyPr vert="eaVert" wrap="none" rtlCol="0">
            <a:spAutoFit/>
          </a:bodyPr>
          <a:lstStyle/>
          <a:p>
            <a:pPr algn="dist">
              <a:lnSpc>
                <a:spcPct val="150000"/>
              </a:lnSpc>
            </a:pPr>
            <a:r>
              <a:rPr lang="ja-JP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小さな気遣いが、</a:t>
            </a:r>
            <a:endParaRPr lang="en-US" altLang="ja-JP" b="1" spc="300" dirty="0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  <a:p>
            <a:pPr algn="dist">
              <a:lnSpc>
                <a:spcPct val="150000"/>
              </a:lnSpc>
            </a:pPr>
            <a:r>
              <a:rPr lang="ja-JP" altLang="en-US" b="1" spc="300">
                <a:solidFill>
                  <a:schemeClr val="tx1">
                    <a:lumMod val="75000"/>
                    <a:lumOff val="25000"/>
                  </a:schemeClr>
                </a:solidFill>
                <a:latin typeface="Yu Gothic" panose="020B0400000000000000" pitchFamily="34" charset="-128"/>
                <a:ea typeface="Yu Gothic" panose="020B0400000000000000" pitchFamily="34" charset="-128"/>
              </a:rPr>
              <a:t>　　　　大きな地球の支えになります。</a:t>
            </a:r>
            <a:endParaRPr kumimoji="1" lang="ja-JP" altLang="en-US" b="1" spc="300">
              <a:solidFill>
                <a:schemeClr val="tx1">
                  <a:lumMod val="75000"/>
                  <a:lumOff val="25000"/>
                </a:schemeClr>
              </a:solidFill>
              <a:latin typeface="Yu Gothic" panose="020B0400000000000000" pitchFamily="34" charset="-128"/>
              <a:ea typeface="Yu Gothic" panose="020B0400000000000000" pitchFamily="34" charset="-128"/>
            </a:endParaRPr>
          </a:p>
        </p:txBody>
      </p:sp>
      <p:pic>
        <p:nvPicPr>
          <p:cNvPr id="11" name="図 10">
            <a:extLst>
              <a:ext uri="{FF2B5EF4-FFF2-40B4-BE49-F238E27FC236}">
                <a16:creationId xmlns:a16="http://schemas.microsoft.com/office/drawing/2014/main" id="{D0789FFB-B0AF-764F-A610-0EC44BE72FC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487425" y="1658771"/>
            <a:ext cx="2813313" cy="5281083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9</TotalTime>
  <Words>20</Words>
  <Application>Microsoft Macintosh PowerPoint</Application>
  <PresentationFormat>ユーザー設定</PresentationFormat>
  <Paragraphs>5</Paragraphs>
  <Slides>1</Slides>
  <Notes>0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2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4" baseType="lpstr">
      <vt:lpstr>Yu Gothic</vt:lpstr>
      <vt:lpstr>Calibri</vt:lpstr>
      <vt:lpstr>Office Theme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eco01_A4</dc:title>
  <cp:lastModifiedBy>春樹 富永</cp:lastModifiedBy>
  <cp:revision>12</cp:revision>
  <dcterms:created xsi:type="dcterms:W3CDTF">2019-09-10T09:55:56Z</dcterms:created>
  <dcterms:modified xsi:type="dcterms:W3CDTF">2021-12-15T03:42:17Z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2019-09-10T00:00:00Z</vt:filetime>
  </property>
  <property fmtid="{D5CDD505-2E9C-101B-9397-08002B2CF9AE}" pid="3" name="Creator">
    <vt:lpwstr>Adobe Illustrator CC 23.0 (Macintosh)</vt:lpwstr>
  </property>
  <property fmtid="{D5CDD505-2E9C-101B-9397-08002B2CF9AE}" pid="4" name="LastSaved">
    <vt:filetime>2019-09-10T00:00:00Z</vt:filetime>
  </property>
</Properties>
</file>