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6" userDrawn="1">
          <p15:clr>
            <a:srgbClr val="A4A3A4"/>
          </p15:clr>
        </p15:guide>
        <p15:guide id="2" pos="24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762"/>
  </p:normalViewPr>
  <p:slideViewPr>
    <p:cSldViewPr>
      <p:cViewPr>
        <p:scale>
          <a:sx n="118" d="100"/>
          <a:sy n="118" d="100"/>
        </p:scale>
        <p:origin x="1088" y="-880"/>
      </p:cViewPr>
      <p:guideLst>
        <p:guide orient="horz" pos="3436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461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461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3E8151-54E1-D944-8F96-A8A083AD9128}" type="datetimeFigureOut">
              <a:rPr kumimoji="1" lang="ja-JP" altLang="en-US" smtClean="0"/>
              <a:t>2019/9/11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574925" y="1363663"/>
            <a:ext cx="2622550" cy="36814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77875" y="5249863"/>
            <a:ext cx="6216650" cy="4295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10363200"/>
            <a:ext cx="3368675" cy="5461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402138" y="10363200"/>
            <a:ext cx="3368675" cy="5461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05704C-9383-3C44-BCB3-D850E138E3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3216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05704C-9383-3C44-BCB3-D850E138E315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5138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300" b="1" i="0">
                <a:solidFill>
                  <a:srgbClr val="414042"/>
                </a:solidFill>
                <a:latin typeface="mplus-1c-heavy"/>
                <a:cs typeface="mplus-1c-heav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300" b="1" i="0">
                <a:solidFill>
                  <a:srgbClr val="414042"/>
                </a:solidFill>
                <a:latin typeface="mplus-1c-heavy"/>
                <a:cs typeface="mplus-1c-heav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300" b="1" i="0">
                <a:solidFill>
                  <a:srgbClr val="414042"/>
                </a:solidFill>
                <a:latin typeface="mplus-1c-heavy"/>
                <a:cs typeface="mplus-1c-heav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2"/>
            <a:ext cx="7774940" cy="10908030"/>
          </a:xfrm>
          <a:custGeom>
            <a:avLst/>
            <a:gdLst/>
            <a:ahLst/>
            <a:cxnLst/>
            <a:rect l="l" t="t" r="r" b="b"/>
            <a:pathLst>
              <a:path w="7774940" h="10908030">
                <a:moveTo>
                  <a:pt x="0" y="10907991"/>
                </a:moveTo>
                <a:lnTo>
                  <a:pt x="7774724" y="10907991"/>
                </a:lnTo>
                <a:lnTo>
                  <a:pt x="7774724" y="0"/>
                </a:lnTo>
                <a:lnTo>
                  <a:pt x="0" y="0"/>
                </a:lnTo>
                <a:lnTo>
                  <a:pt x="0" y="10907991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466728" y="468006"/>
            <a:ext cx="6840220" cy="9972040"/>
          </a:xfrm>
          <a:custGeom>
            <a:avLst/>
            <a:gdLst/>
            <a:ahLst/>
            <a:cxnLst/>
            <a:rect l="l" t="t" r="r" b="b"/>
            <a:pathLst>
              <a:path w="6840220" h="9972040">
                <a:moveTo>
                  <a:pt x="6365303" y="0"/>
                </a:moveTo>
                <a:lnTo>
                  <a:pt x="474675" y="0"/>
                </a:lnTo>
                <a:lnTo>
                  <a:pt x="426142" y="2450"/>
                </a:lnTo>
                <a:lnTo>
                  <a:pt x="379012" y="9643"/>
                </a:lnTo>
                <a:lnTo>
                  <a:pt x="333522" y="21340"/>
                </a:lnTo>
                <a:lnTo>
                  <a:pt x="289911" y="37302"/>
                </a:lnTo>
                <a:lnTo>
                  <a:pt x="248417" y="57291"/>
                </a:lnTo>
                <a:lnTo>
                  <a:pt x="209280" y="81068"/>
                </a:lnTo>
                <a:lnTo>
                  <a:pt x="172738" y="108394"/>
                </a:lnTo>
                <a:lnTo>
                  <a:pt x="139030" y="139031"/>
                </a:lnTo>
                <a:lnTo>
                  <a:pt x="108393" y="172740"/>
                </a:lnTo>
                <a:lnTo>
                  <a:pt x="81067" y="209283"/>
                </a:lnTo>
                <a:lnTo>
                  <a:pt x="57291" y="248422"/>
                </a:lnTo>
                <a:lnTo>
                  <a:pt x="37302" y="289916"/>
                </a:lnTo>
                <a:lnTo>
                  <a:pt x="21340" y="333529"/>
                </a:lnTo>
                <a:lnTo>
                  <a:pt x="9643" y="379020"/>
                </a:lnTo>
                <a:lnTo>
                  <a:pt x="2450" y="426153"/>
                </a:lnTo>
                <a:lnTo>
                  <a:pt x="0" y="474687"/>
                </a:lnTo>
                <a:lnTo>
                  <a:pt x="0" y="9497314"/>
                </a:lnTo>
                <a:lnTo>
                  <a:pt x="2450" y="9545848"/>
                </a:lnTo>
                <a:lnTo>
                  <a:pt x="9643" y="9592981"/>
                </a:lnTo>
                <a:lnTo>
                  <a:pt x="21340" y="9638472"/>
                </a:lnTo>
                <a:lnTo>
                  <a:pt x="37302" y="9682085"/>
                </a:lnTo>
                <a:lnTo>
                  <a:pt x="57291" y="9723579"/>
                </a:lnTo>
                <a:lnTo>
                  <a:pt x="81067" y="9762717"/>
                </a:lnTo>
                <a:lnTo>
                  <a:pt x="108393" y="9799260"/>
                </a:lnTo>
                <a:lnTo>
                  <a:pt x="139030" y="9832970"/>
                </a:lnTo>
                <a:lnTo>
                  <a:pt x="172738" y="9863607"/>
                </a:lnTo>
                <a:lnTo>
                  <a:pt x="209280" y="9890933"/>
                </a:lnTo>
                <a:lnTo>
                  <a:pt x="248417" y="9914710"/>
                </a:lnTo>
                <a:lnTo>
                  <a:pt x="289911" y="9934699"/>
                </a:lnTo>
                <a:lnTo>
                  <a:pt x="333522" y="9950661"/>
                </a:lnTo>
                <a:lnTo>
                  <a:pt x="379012" y="9962358"/>
                </a:lnTo>
                <a:lnTo>
                  <a:pt x="426142" y="9969551"/>
                </a:lnTo>
                <a:lnTo>
                  <a:pt x="474675" y="9972001"/>
                </a:lnTo>
                <a:lnTo>
                  <a:pt x="6365303" y="9972001"/>
                </a:lnTo>
                <a:lnTo>
                  <a:pt x="6413838" y="9969551"/>
                </a:lnTo>
                <a:lnTo>
                  <a:pt x="6460970" y="9962358"/>
                </a:lnTo>
                <a:lnTo>
                  <a:pt x="6506462" y="9950661"/>
                </a:lnTo>
                <a:lnTo>
                  <a:pt x="6550074" y="9934699"/>
                </a:lnTo>
                <a:lnTo>
                  <a:pt x="6591569" y="9914710"/>
                </a:lnTo>
                <a:lnTo>
                  <a:pt x="6630707" y="9890933"/>
                </a:lnTo>
                <a:lnTo>
                  <a:pt x="6667250" y="9863607"/>
                </a:lnTo>
                <a:lnTo>
                  <a:pt x="6700959" y="9832970"/>
                </a:lnTo>
                <a:lnTo>
                  <a:pt x="6731596" y="9799260"/>
                </a:lnTo>
                <a:lnTo>
                  <a:pt x="6758923" y="9762717"/>
                </a:lnTo>
                <a:lnTo>
                  <a:pt x="6782699" y="9723579"/>
                </a:lnTo>
                <a:lnTo>
                  <a:pt x="6802688" y="9682085"/>
                </a:lnTo>
                <a:lnTo>
                  <a:pt x="6818650" y="9638472"/>
                </a:lnTo>
                <a:lnTo>
                  <a:pt x="6830347" y="9592981"/>
                </a:lnTo>
                <a:lnTo>
                  <a:pt x="6837540" y="9545848"/>
                </a:lnTo>
                <a:lnTo>
                  <a:pt x="6839991" y="9497314"/>
                </a:lnTo>
                <a:lnTo>
                  <a:pt x="6839991" y="474687"/>
                </a:lnTo>
                <a:lnTo>
                  <a:pt x="6837540" y="426153"/>
                </a:lnTo>
                <a:lnTo>
                  <a:pt x="6830347" y="379020"/>
                </a:lnTo>
                <a:lnTo>
                  <a:pt x="6818650" y="333529"/>
                </a:lnTo>
                <a:lnTo>
                  <a:pt x="6802688" y="289916"/>
                </a:lnTo>
                <a:lnTo>
                  <a:pt x="6782699" y="248422"/>
                </a:lnTo>
                <a:lnTo>
                  <a:pt x="6758923" y="209283"/>
                </a:lnTo>
                <a:lnTo>
                  <a:pt x="6731596" y="172740"/>
                </a:lnTo>
                <a:lnTo>
                  <a:pt x="6700959" y="139031"/>
                </a:lnTo>
                <a:lnTo>
                  <a:pt x="6667250" y="108394"/>
                </a:lnTo>
                <a:lnTo>
                  <a:pt x="6630707" y="81068"/>
                </a:lnTo>
                <a:lnTo>
                  <a:pt x="6591569" y="57291"/>
                </a:lnTo>
                <a:lnTo>
                  <a:pt x="6550074" y="37302"/>
                </a:lnTo>
                <a:lnTo>
                  <a:pt x="6506462" y="21340"/>
                </a:lnTo>
                <a:lnTo>
                  <a:pt x="6460970" y="9643"/>
                </a:lnTo>
                <a:lnTo>
                  <a:pt x="6413838" y="2450"/>
                </a:lnTo>
                <a:lnTo>
                  <a:pt x="63653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52190" y="1029938"/>
            <a:ext cx="5874369" cy="991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300" b="1" i="0">
                <a:solidFill>
                  <a:srgbClr val="414042"/>
                </a:solidFill>
                <a:latin typeface="mplus-1c-heavy"/>
                <a:cs typeface="mplus-1c-heav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3315" y="1102114"/>
            <a:ext cx="5659120" cy="9912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35" dirty="0">
                <a:solidFill>
                  <a:schemeClr val="tx1">
                    <a:lumMod val="65000"/>
                    <a:lumOff val="3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出入り口のため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48627" y="9199920"/>
            <a:ext cx="6075143" cy="102912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6600" b="1" spc="5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Yu Gothic" panose="020B0400000000000000" pitchFamily="34" charset="-128"/>
                <a:cs typeface="Arial" panose="020B0604020202020204" pitchFamily="34" charset="0"/>
              </a:rPr>
              <a:t>No </a:t>
            </a:r>
            <a:r>
              <a:rPr lang="en-US" sz="6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Yu Gothic" panose="020B0400000000000000" pitchFamily="34" charset="-128"/>
                <a:cs typeface="Arial" panose="020B0604020202020204" pitchFamily="34" charset="0"/>
              </a:rPr>
              <a:t>car</a:t>
            </a:r>
            <a:r>
              <a:rPr sz="6600" b="1" spc="-4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Yu Gothic" panose="020B0400000000000000" pitchFamily="34" charset="-128"/>
                <a:cs typeface="Arial" panose="020B0604020202020204" pitchFamily="34" charset="0"/>
              </a:rPr>
              <a:t> </a:t>
            </a:r>
            <a:r>
              <a:rPr sz="6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Yu Gothic" panose="020B0400000000000000" pitchFamily="34" charset="-128"/>
                <a:cs typeface="Arial" panose="020B0604020202020204" pitchFamily="34" charset="0"/>
              </a:rPr>
              <a:t>parking</a:t>
            </a: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814A5C45-4572-224B-B4C5-5DF727C8735A}"/>
              </a:ext>
            </a:extLst>
          </p:cNvPr>
          <p:cNvSpPr txBox="1"/>
          <p:nvPr/>
        </p:nvSpPr>
        <p:spPr>
          <a:xfrm>
            <a:off x="952190" y="7702648"/>
            <a:ext cx="5770245" cy="175240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ja-JP" altLang="en-US" sz="11300" b="1" spc="5">
                <a:solidFill>
                  <a:schemeClr val="tx1">
                    <a:lumMod val="65000"/>
                    <a:lumOff val="3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mplus-1c-heavy"/>
              </a:rPr>
              <a:t>駐車</a:t>
            </a:r>
            <a:r>
              <a:rPr sz="11300" b="1" spc="5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mplus-1c-heavy"/>
              </a:rPr>
              <a:t>禁止</a:t>
            </a:r>
            <a:endParaRPr sz="4850" b="1" dirty="0">
              <a:solidFill>
                <a:schemeClr val="tx1">
                  <a:lumMod val="65000"/>
                  <a:lumOff val="35000"/>
                </a:schemeClr>
              </a:solidFill>
              <a:latin typeface="Yu Gothic" panose="020B0400000000000000" pitchFamily="34" charset="-128"/>
              <a:ea typeface="Yu Gothic" panose="020B0400000000000000" pitchFamily="34" charset="-128"/>
              <a:cs typeface="mplus-1c-heavy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791FC72-3043-5142-AFB3-87A1DC4B0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4869" y="2330450"/>
            <a:ext cx="5022662" cy="502266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Words>7</Words>
  <Application>Microsoft Macintosh PowerPoint</Application>
  <PresentationFormat>ユーザー設定</PresentationFormat>
  <Paragraphs>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mplus-1c-heavy</vt:lpstr>
      <vt:lpstr>游ゴシック</vt:lpstr>
      <vt:lpstr>游ゴシック</vt:lpstr>
      <vt:lpstr>Arial</vt:lpstr>
      <vt:lpstr>Calibri</vt:lpstr>
      <vt:lpstr>Office Theme</vt:lpstr>
      <vt:lpstr>出入り口のため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駐輪禁止_赤色</dc:title>
  <cp:lastModifiedBy>春樹 富永</cp:lastModifiedBy>
  <cp:revision>18</cp:revision>
  <dcterms:created xsi:type="dcterms:W3CDTF">2019-09-10T07:15:11Z</dcterms:created>
  <dcterms:modified xsi:type="dcterms:W3CDTF">2019-09-11T07:58:43Z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2019-09-10T00:00:00Z</vt:filetime>
  </property>
  <property fmtid="{D5CDD505-2E9C-101B-9397-08002B2CF9AE}" pid="3" name="Creator">
    <vt:lpwstr>Adobe Illustrator CC 23.0 (Macintosh)</vt:lpwstr>
  </property>
  <property fmtid="{D5CDD505-2E9C-101B-9397-08002B2CF9AE}" pid="4" name="LastSaved">
    <vt:filetime>2019-09-10T00:00:00Z</vt:filetime>
  </property>
</Properties>
</file>