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7772400" cy="10909300"/>
  <p:notesSz cx="7772400" cy="109093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48"/>
    <p:restoredTop sz="94694"/>
  </p:normalViewPr>
  <p:slideViewPr>
    <p:cSldViewPr>
      <p:cViewPr>
        <p:scale>
          <a:sx n="75" d="100"/>
          <a:sy n="75" d="100"/>
        </p:scale>
        <p:origin x="2448" y="26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3406" y="3381883"/>
            <a:ext cx="6611937" cy="22909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6812" y="6109208"/>
            <a:ext cx="5445125" cy="27273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9/11/19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300" b="1" i="0">
                <a:solidFill>
                  <a:srgbClr val="231F20"/>
                </a:solidFill>
                <a:latin typeface="mplus-1c-heavy"/>
                <a:cs typeface="mplus-1c-heavy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9/11/19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300" b="1" i="0">
                <a:solidFill>
                  <a:srgbClr val="231F20"/>
                </a:solidFill>
                <a:latin typeface="mplus-1c-heavy"/>
                <a:cs typeface="mplus-1c-heavy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8937" y="2509139"/>
            <a:ext cx="3383756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006056" y="2509139"/>
            <a:ext cx="3383756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9/11/19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300" b="1" i="0">
                <a:solidFill>
                  <a:srgbClr val="231F20"/>
                </a:solidFill>
                <a:latin typeface="mplus-1c-heavy"/>
                <a:cs typeface="mplus-1c-heavy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9/11/19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9/11/19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7775994" cy="10908004"/>
          </a:xfrm>
          <a:prstGeom prst="rect">
            <a:avLst/>
          </a:prstGeom>
          <a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467993" y="468006"/>
            <a:ext cx="6840220" cy="9972040"/>
          </a:xfrm>
          <a:custGeom>
            <a:avLst/>
            <a:gdLst/>
            <a:ahLst/>
            <a:cxnLst/>
            <a:rect l="l" t="t" r="r" b="b"/>
            <a:pathLst>
              <a:path w="6840220" h="9972040">
                <a:moveTo>
                  <a:pt x="6365316" y="0"/>
                </a:moveTo>
                <a:lnTo>
                  <a:pt x="474687" y="0"/>
                </a:lnTo>
                <a:lnTo>
                  <a:pt x="426155" y="2450"/>
                </a:lnTo>
                <a:lnTo>
                  <a:pt x="379024" y="9643"/>
                </a:lnTo>
                <a:lnTo>
                  <a:pt x="333533" y="21340"/>
                </a:lnTo>
                <a:lnTo>
                  <a:pt x="289921" y="37302"/>
                </a:lnTo>
                <a:lnTo>
                  <a:pt x="248427" y="57291"/>
                </a:lnTo>
                <a:lnTo>
                  <a:pt x="209289" y="81068"/>
                </a:lnTo>
                <a:lnTo>
                  <a:pt x="172746" y="108394"/>
                </a:lnTo>
                <a:lnTo>
                  <a:pt x="139036" y="139031"/>
                </a:lnTo>
                <a:lnTo>
                  <a:pt x="108398" y="172740"/>
                </a:lnTo>
                <a:lnTo>
                  <a:pt x="81071" y="209283"/>
                </a:lnTo>
                <a:lnTo>
                  <a:pt x="57294" y="248422"/>
                </a:lnTo>
                <a:lnTo>
                  <a:pt x="37304" y="289916"/>
                </a:lnTo>
                <a:lnTo>
                  <a:pt x="21341" y="333529"/>
                </a:lnTo>
                <a:lnTo>
                  <a:pt x="9644" y="379020"/>
                </a:lnTo>
                <a:lnTo>
                  <a:pt x="2450" y="426153"/>
                </a:lnTo>
                <a:lnTo>
                  <a:pt x="0" y="474687"/>
                </a:lnTo>
                <a:lnTo>
                  <a:pt x="0" y="9497314"/>
                </a:lnTo>
                <a:lnTo>
                  <a:pt x="2450" y="9545848"/>
                </a:lnTo>
                <a:lnTo>
                  <a:pt x="9644" y="9592981"/>
                </a:lnTo>
                <a:lnTo>
                  <a:pt x="21341" y="9638472"/>
                </a:lnTo>
                <a:lnTo>
                  <a:pt x="37304" y="9682085"/>
                </a:lnTo>
                <a:lnTo>
                  <a:pt x="57294" y="9723579"/>
                </a:lnTo>
                <a:lnTo>
                  <a:pt x="81071" y="9762717"/>
                </a:lnTo>
                <a:lnTo>
                  <a:pt x="108398" y="9799260"/>
                </a:lnTo>
                <a:lnTo>
                  <a:pt x="139036" y="9832970"/>
                </a:lnTo>
                <a:lnTo>
                  <a:pt x="172746" y="9863607"/>
                </a:lnTo>
                <a:lnTo>
                  <a:pt x="209289" y="9890933"/>
                </a:lnTo>
                <a:lnTo>
                  <a:pt x="248427" y="9914710"/>
                </a:lnTo>
                <a:lnTo>
                  <a:pt x="289921" y="9934699"/>
                </a:lnTo>
                <a:lnTo>
                  <a:pt x="333533" y="9950661"/>
                </a:lnTo>
                <a:lnTo>
                  <a:pt x="379024" y="9962358"/>
                </a:lnTo>
                <a:lnTo>
                  <a:pt x="426155" y="9969551"/>
                </a:lnTo>
                <a:lnTo>
                  <a:pt x="474687" y="9972001"/>
                </a:lnTo>
                <a:lnTo>
                  <a:pt x="6365316" y="9972001"/>
                </a:lnTo>
                <a:lnTo>
                  <a:pt x="6413850" y="9969551"/>
                </a:lnTo>
                <a:lnTo>
                  <a:pt x="6460983" y="9962358"/>
                </a:lnTo>
                <a:lnTo>
                  <a:pt x="6506475" y="9950661"/>
                </a:lnTo>
                <a:lnTo>
                  <a:pt x="6550087" y="9934699"/>
                </a:lnTo>
                <a:lnTo>
                  <a:pt x="6591582" y="9914710"/>
                </a:lnTo>
                <a:lnTo>
                  <a:pt x="6630720" y="9890933"/>
                </a:lnTo>
                <a:lnTo>
                  <a:pt x="6667263" y="9863607"/>
                </a:lnTo>
                <a:lnTo>
                  <a:pt x="6700972" y="9832970"/>
                </a:lnTo>
                <a:lnTo>
                  <a:pt x="6731609" y="9799260"/>
                </a:lnTo>
                <a:lnTo>
                  <a:pt x="6758935" y="9762717"/>
                </a:lnTo>
                <a:lnTo>
                  <a:pt x="6782712" y="9723579"/>
                </a:lnTo>
                <a:lnTo>
                  <a:pt x="6802701" y="9682085"/>
                </a:lnTo>
                <a:lnTo>
                  <a:pt x="6818663" y="9638472"/>
                </a:lnTo>
                <a:lnTo>
                  <a:pt x="6830360" y="9592981"/>
                </a:lnTo>
                <a:lnTo>
                  <a:pt x="6837553" y="9545848"/>
                </a:lnTo>
                <a:lnTo>
                  <a:pt x="6840004" y="9497314"/>
                </a:lnTo>
                <a:lnTo>
                  <a:pt x="6840004" y="474687"/>
                </a:lnTo>
                <a:lnTo>
                  <a:pt x="6837553" y="426153"/>
                </a:lnTo>
                <a:lnTo>
                  <a:pt x="6830360" y="379020"/>
                </a:lnTo>
                <a:lnTo>
                  <a:pt x="6818663" y="333529"/>
                </a:lnTo>
                <a:lnTo>
                  <a:pt x="6802701" y="289916"/>
                </a:lnTo>
                <a:lnTo>
                  <a:pt x="6782712" y="248422"/>
                </a:lnTo>
                <a:lnTo>
                  <a:pt x="6758935" y="209283"/>
                </a:lnTo>
                <a:lnTo>
                  <a:pt x="6731609" y="172740"/>
                </a:lnTo>
                <a:lnTo>
                  <a:pt x="6700972" y="139031"/>
                </a:lnTo>
                <a:lnTo>
                  <a:pt x="6667263" y="108394"/>
                </a:lnTo>
                <a:lnTo>
                  <a:pt x="6630720" y="81068"/>
                </a:lnTo>
                <a:lnTo>
                  <a:pt x="6591582" y="57291"/>
                </a:lnTo>
                <a:lnTo>
                  <a:pt x="6550087" y="37302"/>
                </a:lnTo>
                <a:lnTo>
                  <a:pt x="6506475" y="21340"/>
                </a:lnTo>
                <a:lnTo>
                  <a:pt x="6460983" y="9643"/>
                </a:lnTo>
                <a:lnTo>
                  <a:pt x="6413850" y="2450"/>
                </a:lnTo>
                <a:lnTo>
                  <a:pt x="636531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53467" y="1029939"/>
            <a:ext cx="5871814" cy="9912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300" b="1" i="0">
                <a:solidFill>
                  <a:srgbClr val="231F20"/>
                </a:solidFill>
                <a:latin typeface="mplus-1c-heavy"/>
                <a:cs typeface="mplus-1c-heavy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937" y="2509139"/>
            <a:ext cx="7000875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44775" y="10145649"/>
            <a:ext cx="2489200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8937" y="10145649"/>
            <a:ext cx="1789112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9/11/19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600700" y="10145649"/>
            <a:ext cx="1789112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39918" y="1032452"/>
            <a:ext cx="5659120" cy="9912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pc="35" dirty="0">
                <a:latin typeface="Yu Gothic" panose="020B0400000000000000" pitchFamily="34" charset="-128"/>
                <a:ea typeface="Yu Gothic" panose="020B0400000000000000" pitchFamily="34" charset="-128"/>
              </a:rPr>
              <a:t>出入り口のため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0891" y="8883048"/>
            <a:ext cx="5950618" cy="102912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"/>
              </a:spcBef>
            </a:pPr>
            <a:r>
              <a:rPr sz="6600" b="1" spc="5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</a:t>
            </a:r>
            <a:r>
              <a:rPr lang="en-US" sz="6600" b="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</a:t>
            </a:r>
            <a:r>
              <a:rPr sz="6600" b="1" spc="-4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600" b="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parking</a:t>
            </a:r>
            <a:endParaRPr sz="6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id="{427A6B76-B5F4-2346-902B-141C3E81287C}"/>
              </a:ext>
            </a:extLst>
          </p:cNvPr>
          <p:cNvSpPr txBox="1"/>
          <p:nvPr/>
        </p:nvSpPr>
        <p:spPr>
          <a:xfrm>
            <a:off x="1021035" y="7376286"/>
            <a:ext cx="5770245" cy="175240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ja-JP" altLang="en-US" sz="11300" b="1" spc="5">
                <a:solidFill>
                  <a:srgbClr val="231F20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mplus-1c-heavy"/>
              </a:rPr>
              <a:t>駐車</a:t>
            </a:r>
            <a:r>
              <a:rPr sz="11300" b="1" spc="5" dirty="0" err="1">
                <a:solidFill>
                  <a:srgbClr val="231F20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mplus-1c-heavy"/>
              </a:rPr>
              <a:t>禁止</a:t>
            </a:r>
            <a:endParaRPr sz="4850" b="1" dirty="0">
              <a:latin typeface="Yu Gothic" panose="020B0400000000000000" pitchFamily="34" charset="-128"/>
              <a:ea typeface="Yu Gothic" panose="020B0400000000000000" pitchFamily="34" charset="-128"/>
              <a:cs typeface="mplus-1c-heavy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33C5EF5D-1EC1-894F-9635-9C58B612D0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8711" y="2025804"/>
            <a:ext cx="5161534" cy="516153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</TotalTime>
  <Words>6</Words>
  <Application>Microsoft Macintosh PowerPoint</Application>
  <PresentationFormat>ユーザー設定</PresentationFormat>
  <Paragraphs>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mplus-1c-heavy</vt:lpstr>
      <vt:lpstr>Yu Gothic</vt:lpstr>
      <vt:lpstr>Arial</vt:lpstr>
      <vt:lpstr>Calibri</vt:lpstr>
      <vt:lpstr>Office Theme</vt:lpstr>
      <vt:lpstr>出入り口のため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駐輪禁止_黄色</dc:title>
  <cp:lastModifiedBy>春樹 富永</cp:lastModifiedBy>
  <cp:revision>12</cp:revision>
  <dcterms:created xsi:type="dcterms:W3CDTF">2019-09-10T07:11:26Z</dcterms:created>
  <dcterms:modified xsi:type="dcterms:W3CDTF">2019-09-11T07:55:07Z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2019-09-10T00:00:00Z</vt:filetime>
  </property>
  <property fmtid="{D5CDD505-2E9C-101B-9397-08002B2CF9AE}" pid="3" name="Creator">
    <vt:lpwstr>Adobe Illustrator CC 23.0 (Macintosh)</vt:lpwstr>
  </property>
  <property fmtid="{D5CDD505-2E9C-101B-9397-08002B2CF9AE}" pid="4" name="LastSaved">
    <vt:filetime>2019-09-10T00:00:00Z</vt:filetime>
  </property>
</Properties>
</file>