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36" userDrawn="1">
          <p15:clr>
            <a:srgbClr val="A4A3A4"/>
          </p15:clr>
        </p15:guide>
        <p15:guide id="2" pos="24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799"/>
    <p:restoredTop sz="94694"/>
  </p:normalViewPr>
  <p:slideViewPr>
    <p:cSldViewPr>
      <p:cViewPr varScale="1">
        <p:scale>
          <a:sx n="78" d="100"/>
          <a:sy n="78" d="100"/>
        </p:scale>
        <p:origin x="2728" y="168"/>
      </p:cViewPr>
      <p:guideLst>
        <p:guide orient="horz" pos="3436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300" b="1" i="0">
                <a:solidFill>
                  <a:srgbClr val="231F20"/>
                </a:solidFill>
                <a:latin typeface="mplus-1c-heavy"/>
                <a:cs typeface="mplus-1c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300" b="1" i="0">
                <a:solidFill>
                  <a:srgbClr val="231F20"/>
                </a:solidFill>
                <a:latin typeface="mplus-1c-heavy"/>
                <a:cs typeface="mplus-1c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300" b="1" i="0">
                <a:solidFill>
                  <a:srgbClr val="231F20"/>
                </a:solidFill>
                <a:latin typeface="mplus-1c-heavy"/>
                <a:cs typeface="mplus-1c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7775994" cy="10908004"/>
          </a:xfrm>
          <a:prstGeom prst="rect">
            <a:avLst/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467993" y="468006"/>
            <a:ext cx="6840220" cy="9972040"/>
          </a:xfrm>
          <a:custGeom>
            <a:avLst/>
            <a:gdLst/>
            <a:ahLst/>
            <a:cxnLst/>
            <a:rect l="l" t="t" r="r" b="b"/>
            <a:pathLst>
              <a:path w="6840220" h="9972040">
                <a:moveTo>
                  <a:pt x="6365316" y="0"/>
                </a:moveTo>
                <a:lnTo>
                  <a:pt x="474687" y="0"/>
                </a:lnTo>
                <a:lnTo>
                  <a:pt x="426155" y="2450"/>
                </a:lnTo>
                <a:lnTo>
                  <a:pt x="379024" y="9643"/>
                </a:lnTo>
                <a:lnTo>
                  <a:pt x="333533" y="21340"/>
                </a:lnTo>
                <a:lnTo>
                  <a:pt x="289921" y="37302"/>
                </a:lnTo>
                <a:lnTo>
                  <a:pt x="248427" y="57291"/>
                </a:lnTo>
                <a:lnTo>
                  <a:pt x="209289" y="81068"/>
                </a:lnTo>
                <a:lnTo>
                  <a:pt x="172746" y="108394"/>
                </a:lnTo>
                <a:lnTo>
                  <a:pt x="139036" y="139031"/>
                </a:lnTo>
                <a:lnTo>
                  <a:pt x="108398" y="172740"/>
                </a:lnTo>
                <a:lnTo>
                  <a:pt x="81071" y="209283"/>
                </a:lnTo>
                <a:lnTo>
                  <a:pt x="57294" y="248422"/>
                </a:lnTo>
                <a:lnTo>
                  <a:pt x="37304" y="289916"/>
                </a:lnTo>
                <a:lnTo>
                  <a:pt x="21341" y="333529"/>
                </a:lnTo>
                <a:lnTo>
                  <a:pt x="9644" y="379020"/>
                </a:lnTo>
                <a:lnTo>
                  <a:pt x="2450" y="426153"/>
                </a:lnTo>
                <a:lnTo>
                  <a:pt x="0" y="474687"/>
                </a:lnTo>
                <a:lnTo>
                  <a:pt x="0" y="9497314"/>
                </a:lnTo>
                <a:lnTo>
                  <a:pt x="2450" y="9545848"/>
                </a:lnTo>
                <a:lnTo>
                  <a:pt x="9644" y="9592981"/>
                </a:lnTo>
                <a:lnTo>
                  <a:pt x="21341" y="9638472"/>
                </a:lnTo>
                <a:lnTo>
                  <a:pt x="37304" y="9682085"/>
                </a:lnTo>
                <a:lnTo>
                  <a:pt x="57294" y="9723579"/>
                </a:lnTo>
                <a:lnTo>
                  <a:pt x="81071" y="9762717"/>
                </a:lnTo>
                <a:lnTo>
                  <a:pt x="108398" y="9799260"/>
                </a:lnTo>
                <a:lnTo>
                  <a:pt x="139036" y="9832970"/>
                </a:lnTo>
                <a:lnTo>
                  <a:pt x="172746" y="9863607"/>
                </a:lnTo>
                <a:lnTo>
                  <a:pt x="209289" y="9890933"/>
                </a:lnTo>
                <a:lnTo>
                  <a:pt x="248427" y="9914710"/>
                </a:lnTo>
                <a:lnTo>
                  <a:pt x="289921" y="9934699"/>
                </a:lnTo>
                <a:lnTo>
                  <a:pt x="333533" y="9950661"/>
                </a:lnTo>
                <a:lnTo>
                  <a:pt x="379024" y="9962358"/>
                </a:lnTo>
                <a:lnTo>
                  <a:pt x="426155" y="9969551"/>
                </a:lnTo>
                <a:lnTo>
                  <a:pt x="474687" y="9972001"/>
                </a:lnTo>
                <a:lnTo>
                  <a:pt x="6365316" y="9972001"/>
                </a:lnTo>
                <a:lnTo>
                  <a:pt x="6413850" y="9969551"/>
                </a:lnTo>
                <a:lnTo>
                  <a:pt x="6460983" y="9962358"/>
                </a:lnTo>
                <a:lnTo>
                  <a:pt x="6506475" y="9950661"/>
                </a:lnTo>
                <a:lnTo>
                  <a:pt x="6550087" y="9934699"/>
                </a:lnTo>
                <a:lnTo>
                  <a:pt x="6591582" y="9914710"/>
                </a:lnTo>
                <a:lnTo>
                  <a:pt x="6630720" y="9890933"/>
                </a:lnTo>
                <a:lnTo>
                  <a:pt x="6667263" y="9863607"/>
                </a:lnTo>
                <a:lnTo>
                  <a:pt x="6700972" y="9832970"/>
                </a:lnTo>
                <a:lnTo>
                  <a:pt x="6731609" y="9799260"/>
                </a:lnTo>
                <a:lnTo>
                  <a:pt x="6758935" y="9762717"/>
                </a:lnTo>
                <a:lnTo>
                  <a:pt x="6782712" y="9723579"/>
                </a:lnTo>
                <a:lnTo>
                  <a:pt x="6802701" y="9682085"/>
                </a:lnTo>
                <a:lnTo>
                  <a:pt x="6818663" y="9638472"/>
                </a:lnTo>
                <a:lnTo>
                  <a:pt x="6830360" y="9592981"/>
                </a:lnTo>
                <a:lnTo>
                  <a:pt x="6837553" y="9545848"/>
                </a:lnTo>
                <a:lnTo>
                  <a:pt x="6840004" y="9497314"/>
                </a:lnTo>
                <a:lnTo>
                  <a:pt x="6840004" y="474687"/>
                </a:lnTo>
                <a:lnTo>
                  <a:pt x="6837553" y="426153"/>
                </a:lnTo>
                <a:lnTo>
                  <a:pt x="6830360" y="379020"/>
                </a:lnTo>
                <a:lnTo>
                  <a:pt x="6818663" y="333529"/>
                </a:lnTo>
                <a:lnTo>
                  <a:pt x="6802701" y="289916"/>
                </a:lnTo>
                <a:lnTo>
                  <a:pt x="6782712" y="248422"/>
                </a:lnTo>
                <a:lnTo>
                  <a:pt x="6758935" y="209283"/>
                </a:lnTo>
                <a:lnTo>
                  <a:pt x="6731609" y="172740"/>
                </a:lnTo>
                <a:lnTo>
                  <a:pt x="6700972" y="139031"/>
                </a:lnTo>
                <a:lnTo>
                  <a:pt x="6667263" y="108394"/>
                </a:lnTo>
                <a:lnTo>
                  <a:pt x="6630720" y="81068"/>
                </a:lnTo>
                <a:lnTo>
                  <a:pt x="6591582" y="57291"/>
                </a:lnTo>
                <a:lnTo>
                  <a:pt x="6550087" y="37302"/>
                </a:lnTo>
                <a:lnTo>
                  <a:pt x="6506475" y="21340"/>
                </a:lnTo>
                <a:lnTo>
                  <a:pt x="6460983" y="9643"/>
                </a:lnTo>
                <a:lnTo>
                  <a:pt x="6413850" y="2450"/>
                </a:lnTo>
                <a:lnTo>
                  <a:pt x="63653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53467" y="1029939"/>
            <a:ext cx="5871814" cy="991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300" b="1" i="0">
                <a:solidFill>
                  <a:srgbClr val="231F20"/>
                </a:solidFill>
                <a:latin typeface="mplus-1c-heavy"/>
                <a:cs typeface="mplus-1c-heavy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9/11/19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72192" y="1092371"/>
            <a:ext cx="5659120" cy="99123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pc="35" dirty="0">
                <a:latin typeface="Yu Gothic" panose="020B0400000000000000" pitchFamily="34" charset="-128"/>
                <a:ea typeface="Yu Gothic" panose="020B0400000000000000" pitchFamily="34" charset="-128"/>
              </a:rPr>
              <a:t>出入り口のため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39611" y="9375418"/>
            <a:ext cx="5770245" cy="78290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0"/>
              </a:spcBef>
            </a:pPr>
            <a:r>
              <a:rPr sz="5000" b="1" spc="5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</a:t>
            </a:r>
            <a:r>
              <a:rPr sz="50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bicycle</a:t>
            </a:r>
            <a:r>
              <a:rPr sz="5000" b="1" spc="-40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sz="5000" b="1" dirty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parking</a:t>
            </a:r>
            <a:endParaRPr sz="5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3">
            <a:extLst>
              <a:ext uri="{FF2B5EF4-FFF2-40B4-BE49-F238E27FC236}">
                <a16:creationId xmlns:a16="http://schemas.microsoft.com/office/drawing/2014/main" id="{427A6B76-B5F4-2346-902B-141C3E81287C}"/>
              </a:ext>
            </a:extLst>
          </p:cNvPr>
          <p:cNvSpPr txBox="1"/>
          <p:nvPr/>
        </p:nvSpPr>
        <p:spPr>
          <a:xfrm>
            <a:off x="1016629" y="7808962"/>
            <a:ext cx="5770245" cy="175240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1300" b="1" spc="5" dirty="0" err="1">
                <a:solidFill>
                  <a:srgbClr val="231F20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mplus-1c-heavy"/>
              </a:rPr>
              <a:t>駐輪禁止</a:t>
            </a:r>
            <a:endParaRPr sz="4850" b="1" dirty="0">
              <a:latin typeface="Yu Gothic" panose="020B0400000000000000" pitchFamily="34" charset="-128"/>
              <a:ea typeface="Yu Gothic" panose="020B0400000000000000" pitchFamily="34" charset="-128"/>
              <a:cs typeface="mplus-1c-heavy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D1255168-E067-3749-BB82-228E56FC383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93542" y="2224136"/>
            <a:ext cx="5345399" cy="534539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5</Words>
  <Application>Microsoft Macintosh PowerPoint</Application>
  <PresentationFormat>ユーザー設定</PresentationFormat>
  <Paragraphs>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mplus-1c-heavy</vt:lpstr>
      <vt:lpstr>Yu Gothic</vt:lpstr>
      <vt:lpstr>Arial</vt:lpstr>
      <vt:lpstr>Calibri</vt:lpstr>
      <vt:lpstr>Office Theme</vt:lpstr>
      <vt:lpstr>出入り口のため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駐輪禁止_黄色</dc:title>
  <cp:lastModifiedBy>春樹 富永</cp:lastModifiedBy>
  <cp:revision>12</cp:revision>
  <dcterms:created xsi:type="dcterms:W3CDTF">2019-09-10T07:11:26Z</dcterms:created>
  <dcterms:modified xsi:type="dcterms:W3CDTF">2019-09-11T07:52:41Z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2019-09-10T00:00:00Z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2019-09-10T00:00:00Z</vt:filetime>
  </property>
</Properties>
</file>