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061"/>
    <p:restoredTop sz="94694"/>
  </p:normalViewPr>
  <p:slideViewPr>
    <p:cSldViewPr>
      <p:cViewPr>
        <p:scale>
          <a:sx n="116" d="100"/>
          <a:sy n="116" d="100"/>
        </p:scale>
        <p:origin x="-56" y="-14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402138" y="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49603C-12FB-674D-BE8A-EE9A2CB16BDE}" type="datetimeFigureOut">
              <a:rPr kumimoji="1" lang="ja-JP" altLang="en-US" smtClean="0"/>
              <a:t>2019/9/11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574925" y="1363663"/>
            <a:ext cx="2622550" cy="36814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77875" y="5249863"/>
            <a:ext cx="6216650" cy="4295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1036320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402138" y="1036320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A1B379-0B2A-B440-B6C1-A9C6F41E04C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59667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A1B379-0B2A-B440-B6C1-A9C6F41E04CE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329881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7776209" cy="10908030"/>
          </a:xfrm>
          <a:custGeom>
            <a:avLst/>
            <a:gdLst/>
            <a:ahLst/>
            <a:cxnLst/>
            <a:rect l="l" t="t" r="r" b="b"/>
            <a:pathLst>
              <a:path w="7776209" h="10908030">
                <a:moveTo>
                  <a:pt x="0" y="10907991"/>
                </a:moveTo>
                <a:lnTo>
                  <a:pt x="7776006" y="10907991"/>
                </a:lnTo>
                <a:lnTo>
                  <a:pt x="7776006" y="0"/>
                </a:lnTo>
                <a:lnTo>
                  <a:pt x="0" y="0"/>
                </a:lnTo>
                <a:lnTo>
                  <a:pt x="0" y="10907991"/>
                </a:lnTo>
                <a:close/>
              </a:path>
            </a:pathLst>
          </a:custGeom>
          <a:solidFill>
            <a:srgbClr val="4140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55744" y="6523632"/>
            <a:ext cx="6165712" cy="758541"/>
          </a:xfrm>
          <a:prstGeom prst="rect">
            <a:avLst/>
          </a:prstGeom>
        </p:spPr>
        <p:txBody>
          <a:bodyPr vert="horz" wrap="square" lIns="0" tIns="2635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3200" b="1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無料</a:t>
            </a:r>
            <a:r>
              <a:rPr sz="3200" b="1" spc="-15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 </a:t>
            </a:r>
            <a:r>
              <a:rPr sz="32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Wi-Fi</a:t>
            </a:r>
            <a:r>
              <a:rPr sz="3200" b="1" spc="-15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 </a:t>
            </a:r>
            <a:r>
              <a:rPr sz="32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ご利用いただけます</a:t>
            </a:r>
            <a:endParaRPr sz="32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387044" y="813933"/>
            <a:ext cx="4934711" cy="3922775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54684" y="7772517"/>
            <a:ext cx="4620767" cy="603503"/>
          </a:xfrm>
          <a:prstGeom prst="rect">
            <a:avLst/>
          </a:prstGeom>
          <a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54684" y="8586333"/>
            <a:ext cx="4620767" cy="600455"/>
          </a:xfrm>
          <a:prstGeom prst="rect">
            <a:avLst/>
          </a:prstGeom>
          <a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286000" y="7850962"/>
            <a:ext cx="888876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SSID</a:t>
            </a:r>
            <a:endParaRPr sz="20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38279" y="8151555"/>
            <a:ext cx="728980" cy="13465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800" b="1" spc="-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ネットワーク名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05000" y="8672945"/>
            <a:ext cx="1605918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PASSWORD</a:t>
            </a:r>
            <a:endParaRPr sz="20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44645" y="8971962"/>
            <a:ext cx="527685" cy="13465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800" b="1" spc="-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パスワード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74862" y="9731057"/>
            <a:ext cx="1363738" cy="45397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850" b="1" spc="1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SHOP</a:t>
            </a:r>
            <a:endParaRPr sz="285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06351" y="9731057"/>
            <a:ext cx="1426559" cy="45397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850" b="1" spc="1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LOGO</a:t>
            </a:r>
            <a:endParaRPr sz="285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4BBB72FE-D44B-A246-B58D-F673DE8315BC}"/>
              </a:ext>
            </a:extLst>
          </p:cNvPr>
          <p:cNvSpPr txBox="1"/>
          <p:nvPr/>
        </p:nvSpPr>
        <p:spPr>
          <a:xfrm>
            <a:off x="3601265" y="8732322"/>
            <a:ext cx="2743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/>
              <a:t>ここにテキストが入ります</a:t>
            </a:r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F270C00A-C835-994F-AA2F-78C0B6DF7AE9}"/>
              </a:ext>
            </a:extLst>
          </p:cNvPr>
          <p:cNvSpPr txBox="1"/>
          <p:nvPr/>
        </p:nvSpPr>
        <p:spPr>
          <a:xfrm>
            <a:off x="3601265" y="7919522"/>
            <a:ext cx="2743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/>
              <a:t>ここにテキストが入ります</a:t>
            </a:r>
          </a:p>
        </p:txBody>
      </p:sp>
      <p:pic>
        <p:nvPicPr>
          <p:cNvPr id="12" name="図 11">
            <a:extLst>
              <a:ext uri="{FF2B5EF4-FFF2-40B4-BE49-F238E27FC236}">
                <a16:creationId xmlns:a16="http://schemas.microsoft.com/office/drawing/2014/main" id="{312A3885-3DEC-CC42-8705-840364AEDB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0315" y="5271170"/>
            <a:ext cx="6065329" cy="148125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24</Words>
  <Application>Microsoft Macintosh PowerPoint</Application>
  <PresentationFormat>ユーザー設定</PresentationFormat>
  <Paragraphs>10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游ゴシック</vt:lpstr>
      <vt:lpstr>游ゴシック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freewif02_A4</dc:title>
  <cp:lastModifiedBy>春樹 富永</cp:lastModifiedBy>
  <cp:revision>7</cp:revision>
  <dcterms:created xsi:type="dcterms:W3CDTF">2019-09-10T09:12:36Z</dcterms:created>
  <dcterms:modified xsi:type="dcterms:W3CDTF">2019-09-11T03:01:30Z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2019-09-10T00:00:00Z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2019-09-10T00:00:00Z</vt:filetime>
  </property>
</Properties>
</file>