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694"/>
  </p:normalViewPr>
  <p:slideViewPr>
    <p:cSldViewPr>
      <p:cViewPr varScale="1">
        <p:scale>
          <a:sx n="76" d="100"/>
          <a:sy n="76" d="100"/>
        </p:scale>
        <p:origin x="2544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422167" y="813933"/>
            <a:ext cx="4931655" cy="3922773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6759" y="7772517"/>
            <a:ext cx="4620767" cy="60350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86759" y="8586333"/>
            <a:ext cx="4620767" cy="600455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49806" y="7845649"/>
            <a:ext cx="85509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SSID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96178" y="8155281"/>
            <a:ext cx="855093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ネットワーク名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22583" y="8680796"/>
            <a:ext cx="157212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PASSWORD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62227" y="8979813"/>
            <a:ext cx="774055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パスワード</a:t>
            </a:r>
            <a:endParaRPr sz="800" b="1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08647" y="9731057"/>
            <a:ext cx="992505" cy="4635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414042"/>
                </a:solidFill>
                <a:latin typeface="M+ 1c"/>
                <a:cs typeface="M+ 1c"/>
              </a:rPr>
              <a:t>SHOP</a:t>
            </a:r>
            <a:endParaRPr sz="2850">
              <a:latin typeface="M+ 1c"/>
              <a:cs typeface="M+ 1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40135" y="9731057"/>
            <a:ext cx="1038225" cy="4635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414042"/>
                </a:solidFill>
                <a:latin typeface="M+ 1c"/>
                <a:cs typeface="M+ 1c"/>
              </a:rPr>
              <a:t>LOGO</a:t>
            </a:r>
            <a:endParaRPr sz="2850">
              <a:latin typeface="M+ 1c"/>
              <a:cs typeface="M+ 1c"/>
            </a:endParaRPr>
          </a:p>
        </p:txBody>
      </p:sp>
      <p:sp>
        <p:nvSpPr>
          <p:cNvPr id="12" name="object 2">
            <a:extLst>
              <a:ext uri="{FF2B5EF4-FFF2-40B4-BE49-F238E27FC236}">
                <a16:creationId xmlns:a16="http://schemas.microsoft.com/office/drawing/2014/main" id="{FA580A26-125B-2944-B17C-E2A4204CE83A}"/>
              </a:ext>
            </a:extLst>
          </p:cNvPr>
          <p:cNvSpPr txBox="1"/>
          <p:nvPr/>
        </p:nvSpPr>
        <p:spPr>
          <a:xfrm>
            <a:off x="762000" y="6349478"/>
            <a:ext cx="6126713" cy="789319"/>
          </a:xfrm>
          <a:prstGeom prst="rect">
            <a:avLst/>
          </a:prstGeom>
        </p:spPr>
        <p:txBody>
          <a:bodyPr vert="horz" wrap="square" lIns="0" tIns="2635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3400" b="1" dirty="0" err="1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無料</a:t>
            </a:r>
            <a:r>
              <a:rPr sz="3400" b="1" spc="-15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Wi-Fi</a:t>
            </a:r>
            <a:r>
              <a:rPr sz="3400" b="1" spc="-15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ご利用いただけます</a:t>
            </a:r>
            <a:endParaRPr sz="34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F865076-46AE-AC43-BDDA-DDD41ACF16F4}"/>
              </a:ext>
            </a:extLst>
          </p:cNvPr>
          <p:cNvSpPr txBox="1"/>
          <p:nvPr/>
        </p:nvSpPr>
        <p:spPr>
          <a:xfrm>
            <a:off x="3733800" y="8732322"/>
            <a:ext cx="274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/>
              <a:t>ここにテキストが入ります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5B3777CF-539F-F94C-AE62-9CBE5FF3F424}"/>
              </a:ext>
            </a:extLst>
          </p:cNvPr>
          <p:cNvSpPr txBox="1"/>
          <p:nvPr/>
        </p:nvSpPr>
        <p:spPr>
          <a:xfrm>
            <a:off x="3733800" y="7919522"/>
            <a:ext cx="274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/>
              <a:t>ここにテキストが入ります</a:t>
            </a: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4253D2AC-0D7B-484F-A6D2-A8F2182BC2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510" y="5019408"/>
            <a:ext cx="6545692" cy="159911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23</Words>
  <Application>Microsoft Macintosh PowerPoint</Application>
  <PresentationFormat>ユーザー設定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M+ 1c</vt:lpstr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freewif01_A4</dc:title>
  <cp:lastModifiedBy>春樹 富永</cp:lastModifiedBy>
  <cp:revision>10</cp:revision>
  <dcterms:created xsi:type="dcterms:W3CDTF">2019-09-10T09:08:13Z</dcterms:created>
  <dcterms:modified xsi:type="dcterms:W3CDTF">2019-09-11T03:02:00Z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2019-09-10T00:00:00Z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2019-09-10T00:00:00Z</vt:filetime>
  </property>
</Properties>
</file>