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433"/>
    <p:restoredTop sz="94694"/>
  </p:normalViewPr>
  <p:slideViewPr>
    <p:cSldViewPr>
      <p:cViewPr>
        <p:scale>
          <a:sx n="74" d="100"/>
          <a:sy n="74" d="100"/>
        </p:scale>
        <p:origin x="2664" y="1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図 17">
            <a:extLst>
              <a:ext uri="{FF2B5EF4-FFF2-40B4-BE49-F238E27FC236}">
                <a16:creationId xmlns:a16="http://schemas.microsoft.com/office/drawing/2014/main" id="{E3C97A35-132A-8441-BF88-10234949C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459" y="8586075"/>
            <a:ext cx="4622800" cy="600269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992E9254-957E-9B44-BB87-A45B0D74B8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459" y="7767448"/>
            <a:ext cx="4622800" cy="600269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D57A6D67-4990-4B4D-936D-AEA5B2183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274" y="753153"/>
            <a:ext cx="4938191" cy="3924300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955744" y="6523632"/>
            <a:ext cx="6165712" cy="758541"/>
          </a:xfrm>
          <a:prstGeom prst="rect">
            <a:avLst/>
          </a:prstGeom>
        </p:spPr>
        <p:txBody>
          <a:bodyPr vert="horz" wrap="square" lIns="0" tIns="2635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3200" b="1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無料</a:t>
            </a:r>
            <a:r>
              <a:rPr sz="3200" b="1" spc="-15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Wi-Fi</a:t>
            </a:r>
            <a:r>
              <a:rPr sz="3200" b="1" spc="-15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ご利用いただけます</a:t>
            </a:r>
            <a:endParaRPr sz="32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74862" y="9731057"/>
            <a:ext cx="1363738" cy="453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SHOP</a:t>
            </a:r>
            <a:endParaRPr sz="285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06351" y="9731057"/>
            <a:ext cx="1426559" cy="453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LOGO</a:t>
            </a:r>
            <a:endParaRPr sz="285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86000" y="7850962"/>
            <a:ext cx="888876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SSID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38279" y="8151555"/>
            <a:ext cx="728980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ネットワーク名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05000" y="8672945"/>
            <a:ext cx="160591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PASSWORD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44645" y="8971962"/>
            <a:ext cx="527685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パスワード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4BBB72FE-D44B-A246-B58D-F673DE8315BC}"/>
              </a:ext>
            </a:extLst>
          </p:cNvPr>
          <p:cNvSpPr txBox="1"/>
          <p:nvPr/>
        </p:nvSpPr>
        <p:spPr>
          <a:xfrm>
            <a:off x="3601265" y="8732322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>
                <a:latin typeface="Yu Gothic" panose="020B0400000000000000" pitchFamily="34" charset="-128"/>
                <a:ea typeface="Yu Gothic" panose="020B0400000000000000" pitchFamily="34" charset="-128"/>
              </a:rPr>
              <a:t>ここにテキストが入ります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F270C00A-C835-994F-AA2F-78C0B6DF7AE9}"/>
              </a:ext>
            </a:extLst>
          </p:cNvPr>
          <p:cNvSpPr txBox="1"/>
          <p:nvPr/>
        </p:nvSpPr>
        <p:spPr>
          <a:xfrm>
            <a:off x="3601265" y="7919522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>
                <a:latin typeface="Yu Gothic" panose="020B0400000000000000" pitchFamily="34" charset="-128"/>
                <a:ea typeface="Yu Gothic" panose="020B0400000000000000" pitchFamily="34" charset="-128"/>
              </a:rPr>
              <a:t>ここにテキストが入ります</a:t>
            </a:r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D117D6D8-813D-0A47-B355-2C2BE0B1B2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802" y="5056520"/>
            <a:ext cx="6194796" cy="151287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23</Words>
  <Application>Microsoft Macintosh PowerPoint</Application>
  <PresentationFormat>ユーザー設定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freewif02_A4</dc:title>
  <cp:lastModifiedBy>春樹 富永</cp:lastModifiedBy>
  <cp:revision>12</cp:revision>
  <dcterms:created xsi:type="dcterms:W3CDTF">2019-09-10T09:12:36Z</dcterms:created>
  <dcterms:modified xsi:type="dcterms:W3CDTF">2019-09-11T08:15:23Z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2019-09-10T00:00:00Z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2019-09-10T00:00:00Z</vt:filetime>
  </property>
</Properties>
</file>