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348"/>
    <p:restoredTop sz="94694"/>
  </p:normalViewPr>
  <p:slideViewPr>
    <p:cSldViewPr>
      <p:cViewPr>
        <p:scale>
          <a:sx n="62" d="100"/>
          <a:sy n="62" d="100"/>
        </p:scale>
        <p:origin x="2784" y="59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図 18">
            <a:extLst>
              <a:ext uri="{FF2B5EF4-FFF2-40B4-BE49-F238E27FC236}">
                <a16:creationId xmlns:a16="http://schemas.microsoft.com/office/drawing/2014/main" id="{C6402FE4-7D78-3444-A4E6-F60D784210B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2459" y="8586075"/>
            <a:ext cx="4622800" cy="600269"/>
          </a:xfrm>
          <a:prstGeom prst="rect">
            <a:avLst/>
          </a:prstGeom>
        </p:spPr>
      </p:pic>
      <p:pic>
        <p:nvPicPr>
          <p:cNvPr id="4" name="図 3">
            <a:extLst>
              <a:ext uri="{FF2B5EF4-FFF2-40B4-BE49-F238E27FC236}">
                <a16:creationId xmlns:a16="http://schemas.microsoft.com/office/drawing/2014/main" id="{C34D198A-6FB9-EC49-92EB-E0A86EA14EA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2459" y="7767448"/>
            <a:ext cx="4622800" cy="600269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2349806" y="7845649"/>
            <a:ext cx="855093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SSID</a:t>
            </a:r>
            <a:endParaRPr sz="2000" b="1" dirty="0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96178" y="8155281"/>
            <a:ext cx="855093" cy="134652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800" b="1" spc="-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ネットワーク名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922583" y="8680796"/>
            <a:ext cx="1572128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PASSWORD</a:t>
            </a:r>
            <a:endParaRPr sz="2000" b="1" dirty="0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362227" y="8979813"/>
            <a:ext cx="774055" cy="134652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800" b="1" spc="-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パスワード</a:t>
            </a:r>
            <a:endParaRPr sz="800" b="1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708647" y="9731057"/>
            <a:ext cx="992505" cy="46355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850" b="1" spc="15" dirty="0">
                <a:solidFill>
                  <a:srgbClr val="414042"/>
                </a:solidFill>
                <a:latin typeface="M+ 1c"/>
                <a:cs typeface="M+ 1c"/>
              </a:rPr>
              <a:t>SHOP</a:t>
            </a:r>
            <a:endParaRPr sz="2850">
              <a:latin typeface="M+ 1c"/>
              <a:cs typeface="M+ 1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040135" y="9731057"/>
            <a:ext cx="1038225" cy="46355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850" b="1" spc="15" dirty="0">
                <a:solidFill>
                  <a:srgbClr val="414042"/>
                </a:solidFill>
                <a:latin typeface="M+ 1c"/>
                <a:cs typeface="M+ 1c"/>
              </a:rPr>
              <a:t>LOGO</a:t>
            </a:r>
            <a:endParaRPr sz="2850">
              <a:latin typeface="M+ 1c"/>
              <a:cs typeface="M+ 1c"/>
            </a:endParaRPr>
          </a:p>
        </p:txBody>
      </p:sp>
      <p:sp>
        <p:nvSpPr>
          <p:cNvPr id="12" name="object 2">
            <a:extLst>
              <a:ext uri="{FF2B5EF4-FFF2-40B4-BE49-F238E27FC236}">
                <a16:creationId xmlns:a16="http://schemas.microsoft.com/office/drawing/2014/main" id="{FA580A26-125B-2944-B17C-E2A4204CE83A}"/>
              </a:ext>
            </a:extLst>
          </p:cNvPr>
          <p:cNvSpPr txBox="1"/>
          <p:nvPr/>
        </p:nvSpPr>
        <p:spPr>
          <a:xfrm>
            <a:off x="762000" y="6349478"/>
            <a:ext cx="6126713" cy="789319"/>
          </a:xfrm>
          <a:prstGeom prst="rect">
            <a:avLst/>
          </a:prstGeom>
        </p:spPr>
        <p:txBody>
          <a:bodyPr vert="horz" wrap="square" lIns="0" tIns="2635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25"/>
              </a:spcBef>
            </a:pPr>
            <a:r>
              <a:rPr sz="3400" b="1" dirty="0" err="1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無料</a:t>
            </a:r>
            <a:r>
              <a:rPr sz="3400" b="1" spc="-15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 </a:t>
            </a:r>
            <a:r>
              <a:rPr sz="3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Wi-Fi</a:t>
            </a:r>
            <a:r>
              <a:rPr sz="3400" b="1" spc="-15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 </a:t>
            </a:r>
            <a:r>
              <a:rPr sz="3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+ 1c"/>
              </a:rPr>
              <a:t>ご利用いただけます</a:t>
            </a:r>
            <a:endParaRPr sz="3400" b="1" dirty="0">
              <a:latin typeface="Yu Gothic" panose="020B0400000000000000" pitchFamily="34" charset="-128"/>
              <a:ea typeface="Yu Gothic" panose="020B0400000000000000" pitchFamily="34" charset="-128"/>
              <a:cs typeface="M+ 1c"/>
            </a:endParaRPr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7F865076-46AE-AC43-BDDA-DDD41ACF16F4}"/>
              </a:ext>
            </a:extLst>
          </p:cNvPr>
          <p:cNvSpPr txBox="1"/>
          <p:nvPr/>
        </p:nvSpPr>
        <p:spPr>
          <a:xfrm>
            <a:off x="3733800" y="8732322"/>
            <a:ext cx="2743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400" b="1">
                <a:latin typeface="Yu Gothic" panose="020B0400000000000000" pitchFamily="34" charset="-128"/>
                <a:ea typeface="Yu Gothic" panose="020B0400000000000000" pitchFamily="34" charset="-128"/>
              </a:rPr>
              <a:t>ここにテキストが入ります</a:t>
            </a:r>
          </a:p>
        </p:txBody>
      </p:sp>
      <p:sp>
        <p:nvSpPr>
          <p:cNvPr id="14" name="テキスト ボックス 13">
            <a:extLst>
              <a:ext uri="{FF2B5EF4-FFF2-40B4-BE49-F238E27FC236}">
                <a16:creationId xmlns:a16="http://schemas.microsoft.com/office/drawing/2014/main" id="{5B3777CF-539F-F94C-AE62-9CBE5FF3F424}"/>
              </a:ext>
            </a:extLst>
          </p:cNvPr>
          <p:cNvSpPr txBox="1"/>
          <p:nvPr/>
        </p:nvSpPr>
        <p:spPr>
          <a:xfrm>
            <a:off x="3733800" y="7919522"/>
            <a:ext cx="2743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400" b="1">
                <a:latin typeface="Yu Gothic" panose="020B0400000000000000" pitchFamily="34" charset="-128"/>
                <a:ea typeface="Yu Gothic" panose="020B0400000000000000" pitchFamily="34" charset="-128"/>
              </a:rPr>
              <a:t>ここにテキストが入ります</a:t>
            </a:r>
          </a:p>
        </p:txBody>
      </p:sp>
      <p:pic>
        <p:nvPicPr>
          <p:cNvPr id="2" name="図 1">
            <a:extLst>
              <a:ext uri="{FF2B5EF4-FFF2-40B4-BE49-F238E27FC236}">
                <a16:creationId xmlns:a16="http://schemas.microsoft.com/office/drawing/2014/main" id="{EA94E9FC-9875-1944-8BE5-AECE4B61BC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7104" y="718563"/>
            <a:ext cx="4938191" cy="3924300"/>
          </a:xfrm>
          <a:prstGeom prst="rect">
            <a:avLst/>
          </a:prstGeom>
        </p:spPr>
      </p:pic>
      <p:pic>
        <p:nvPicPr>
          <p:cNvPr id="5" name="図 4">
            <a:extLst>
              <a:ext uri="{FF2B5EF4-FFF2-40B4-BE49-F238E27FC236}">
                <a16:creationId xmlns:a16="http://schemas.microsoft.com/office/drawing/2014/main" id="{74750451-05C1-A844-A889-4A17A8CFDF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711" y="5031984"/>
            <a:ext cx="6207489" cy="151649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</TotalTime>
  <Words>23</Words>
  <Application>Microsoft Macintosh PowerPoint</Application>
  <PresentationFormat>ユーザー設定</PresentationFormat>
  <Paragraphs>9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M+ 1c</vt:lpstr>
      <vt:lpstr>Yu Gothic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freewif01_A4</dc:title>
  <cp:lastModifiedBy>春樹 富永</cp:lastModifiedBy>
  <cp:revision>13</cp:revision>
  <dcterms:created xsi:type="dcterms:W3CDTF">2019-09-10T09:08:13Z</dcterms:created>
  <dcterms:modified xsi:type="dcterms:W3CDTF">2019-09-11T08:15:00Z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2019-09-10T00:00:00Z</vt:filetime>
  </property>
  <property fmtid="{D5CDD505-2E9C-101B-9397-08002B2CF9AE}" pid="3" name="Creator">
    <vt:lpwstr>Adobe Illustrator CC 23.0 (Macintosh)</vt:lpwstr>
  </property>
  <property fmtid="{D5CDD505-2E9C-101B-9397-08002B2CF9AE}" pid="4" name="LastSaved">
    <vt:filetime>2019-09-10T00:00:00Z</vt:filetime>
  </property>
</Properties>
</file>