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420"/>
    <p:restoredTop sz="94694"/>
  </p:normalViewPr>
  <p:slideViewPr>
    <p:cSldViewPr>
      <p:cViewPr>
        <p:scale>
          <a:sx n="68" d="100"/>
          <a:sy n="68" d="100"/>
        </p:scale>
        <p:origin x="3896" y="51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94774" y="6094651"/>
            <a:ext cx="5480685" cy="16624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0700" b="1" spc="35" dirty="0">
                <a:solidFill>
                  <a:srgbClr val="ED1C24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危険です</a:t>
            </a:r>
            <a:endParaRPr sz="107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94779" y="7824009"/>
            <a:ext cx="5146675" cy="9036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5750" b="1" spc="10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歩きスマホ禁止</a:t>
            </a:r>
            <a:endParaRPr sz="575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9084653"/>
            <a:ext cx="7776209" cy="1823720"/>
          </a:xfrm>
          <a:custGeom>
            <a:avLst/>
            <a:gdLst/>
            <a:ahLst/>
            <a:cxnLst/>
            <a:rect l="l" t="t" r="r" b="b"/>
            <a:pathLst>
              <a:path w="7776209" h="1823720">
                <a:moveTo>
                  <a:pt x="0" y="1823351"/>
                </a:moveTo>
                <a:lnTo>
                  <a:pt x="7776006" y="1823351"/>
                </a:lnTo>
                <a:lnTo>
                  <a:pt x="7776006" y="0"/>
                </a:lnTo>
                <a:lnTo>
                  <a:pt x="0" y="0"/>
                </a:lnTo>
                <a:lnTo>
                  <a:pt x="0" y="1823351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455316" y="9185526"/>
            <a:ext cx="6959600" cy="833562"/>
          </a:xfrm>
          <a:prstGeom prst="rect">
            <a:avLst/>
          </a:prstGeom>
        </p:spPr>
        <p:txBody>
          <a:bodyPr vert="horz" wrap="square" lIns="0" tIns="314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480"/>
              </a:spcBef>
            </a:pPr>
            <a:r>
              <a:rPr sz="3350" b="1" spc="15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転落危険・巻き込み注意・衝突</a:t>
            </a:r>
            <a:r>
              <a:rPr lang="ja-JP" altLang="en-US" sz="3350" b="1" spc="15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注意</a:t>
            </a:r>
            <a:endParaRPr sz="335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2E90B29-FF72-6A45-A64A-219B06D6BC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166" y="950946"/>
            <a:ext cx="2755900" cy="4737100"/>
          </a:xfrm>
          <a:prstGeom prst="rect">
            <a:avLst/>
          </a:prstGeom>
        </p:spPr>
      </p:pic>
      <p:sp>
        <p:nvSpPr>
          <p:cNvPr id="9" name="object 5">
            <a:extLst>
              <a:ext uri="{FF2B5EF4-FFF2-40B4-BE49-F238E27FC236}">
                <a16:creationId xmlns:a16="http://schemas.microsoft.com/office/drawing/2014/main" id="{82F716B0-CF36-764A-A2CC-F0CCEAC440B5}"/>
              </a:ext>
            </a:extLst>
          </p:cNvPr>
          <p:cNvSpPr txBox="1"/>
          <p:nvPr/>
        </p:nvSpPr>
        <p:spPr>
          <a:xfrm>
            <a:off x="429647" y="9940496"/>
            <a:ext cx="6959600" cy="533479"/>
          </a:xfrm>
          <a:prstGeom prst="rect">
            <a:avLst/>
          </a:prstGeom>
        </p:spPr>
        <p:txBody>
          <a:bodyPr vert="horz" wrap="square" lIns="0" tIns="3149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90"/>
              </a:spcBef>
            </a:pPr>
            <a:r>
              <a:rPr sz="1400" b="1" dirty="0" err="1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ここにテキストが入ります。ここにテキストが入ります。ここにテキストが入ります</a:t>
            </a:r>
            <a:r>
              <a:rPr sz="1400" b="1" dirty="0">
                <a:solidFill>
                  <a:srgbClr val="FFFFFF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。</a:t>
            </a:r>
            <a:endParaRPr sz="14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0CAE44DD-8FE4-9A48-A175-F37E93396FF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5000" y="-160908"/>
            <a:ext cx="11126885" cy="618863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</TotalTime>
  <Words>14</Words>
  <Application>Microsoft Macintosh PowerPoint</Application>
  <PresentationFormat>ユーザー設定</PresentationFormat>
  <Paragraphs>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smartphonewalik01_A4</dc:title>
  <cp:lastModifiedBy>春樹 富永</cp:lastModifiedBy>
  <cp:revision>8</cp:revision>
  <dcterms:created xsi:type="dcterms:W3CDTF">2019-09-10T08:33:57Z</dcterms:created>
  <dcterms:modified xsi:type="dcterms:W3CDTF">2019-09-11T08:11:10Z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2019-09-10T00:00:00Z</vt:filetime>
  </property>
</Properties>
</file>