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6" d="100"/>
          <a:sy n="76" d="100"/>
        </p:scale>
        <p:origin x="3552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0831" y="1185684"/>
            <a:ext cx="6077087" cy="6045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53467" y="7883449"/>
            <a:ext cx="5871814" cy="2155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4940" cy="10908030"/>
          </a:xfrm>
          <a:custGeom>
            <a:avLst/>
            <a:gdLst/>
            <a:ahLst/>
            <a:cxnLst/>
            <a:rect l="l" t="t" r="r" b="b"/>
            <a:pathLst>
              <a:path w="7774940" h="10908030">
                <a:moveTo>
                  <a:pt x="0" y="10907991"/>
                </a:moveTo>
                <a:lnTo>
                  <a:pt x="7774724" y="10907991"/>
                </a:lnTo>
                <a:lnTo>
                  <a:pt x="7774724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1B75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6728" y="468006"/>
            <a:ext cx="6840220" cy="9972040"/>
          </a:xfrm>
          <a:custGeom>
            <a:avLst/>
            <a:gdLst/>
            <a:ahLst/>
            <a:cxnLst/>
            <a:rect l="l" t="t" r="r" b="b"/>
            <a:pathLst>
              <a:path w="6840220" h="9972040">
                <a:moveTo>
                  <a:pt x="6365303" y="0"/>
                </a:moveTo>
                <a:lnTo>
                  <a:pt x="474675" y="0"/>
                </a:lnTo>
                <a:lnTo>
                  <a:pt x="426142" y="2450"/>
                </a:lnTo>
                <a:lnTo>
                  <a:pt x="379012" y="9643"/>
                </a:lnTo>
                <a:lnTo>
                  <a:pt x="333522" y="21340"/>
                </a:lnTo>
                <a:lnTo>
                  <a:pt x="289911" y="37302"/>
                </a:lnTo>
                <a:lnTo>
                  <a:pt x="248417" y="57291"/>
                </a:lnTo>
                <a:lnTo>
                  <a:pt x="209280" y="81068"/>
                </a:lnTo>
                <a:lnTo>
                  <a:pt x="172738" y="108394"/>
                </a:lnTo>
                <a:lnTo>
                  <a:pt x="139030" y="139031"/>
                </a:lnTo>
                <a:lnTo>
                  <a:pt x="108393" y="172740"/>
                </a:lnTo>
                <a:lnTo>
                  <a:pt x="81067" y="209283"/>
                </a:lnTo>
                <a:lnTo>
                  <a:pt x="57291" y="248422"/>
                </a:lnTo>
                <a:lnTo>
                  <a:pt x="37302" y="289916"/>
                </a:lnTo>
                <a:lnTo>
                  <a:pt x="21340" y="333529"/>
                </a:lnTo>
                <a:lnTo>
                  <a:pt x="9643" y="379020"/>
                </a:lnTo>
                <a:lnTo>
                  <a:pt x="2450" y="426153"/>
                </a:lnTo>
                <a:lnTo>
                  <a:pt x="0" y="474687"/>
                </a:lnTo>
                <a:lnTo>
                  <a:pt x="0" y="9497314"/>
                </a:lnTo>
                <a:lnTo>
                  <a:pt x="2450" y="9545848"/>
                </a:lnTo>
                <a:lnTo>
                  <a:pt x="9643" y="9592981"/>
                </a:lnTo>
                <a:lnTo>
                  <a:pt x="21340" y="9638472"/>
                </a:lnTo>
                <a:lnTo>
                  <a:pt x="37302" y="9682085"/>
                </a:lnTo>
                <a:lnTo>
                  <a:pt x="57291" y="9723579"/>
                </a:lnTo>
                <a:lnTo>
                  <a:pt x="81067" y="9762717"/>
                </a:lnTo>
                <a:lnTo>
                  <a:pt x="108393" y="9799260"/>
                </a:lnTo>
                <a:lnTo>
                  <a:pt x="139030" y="9832970"/>
                </a:lnTo>
                <a:lnTo>
                  <a:pt x="172738" y="9863607"/>
                </a:lnTo>
                <a:lnTo>
                  <a:pt x="209280" y="9890933"/>
                </a:lnTo>
                <a:lnTo>
                  <a:pt x="248417" y="9914710"/>
                </a:lnTo>
                <a:lnTo>
                  <a:pt x="289911" y="9934699"/>
                </a:lnTo>
                <a:lnTo>
                  <a:pt x="333522" y="9950661"/>
                </a:lnTo>
                <a:lnTo>
                  <a:pt x="379012" y="9962358"/>
                </a:lnTo>
                <a:lnTo>
                  <a:pt x="426142" y="9969551"/>
                </a:lnTo>
                <a:lnTo>
                  <a:pt x="474675" y="9972001"/>
                </a:lnTo>
                <a:lnTo>
                  <a:pt x="6365303" y="9972001"/>
                </a:lnTo>
                <a:lnTo>
                  <a:pt x="6413838" y="9969551"/>
                </a:lnTo>
                <a:lnTo>
                  <a:pt x="6460970" y="9962358"/>
                </a:lnTo>
                <a:lnTo>
                  <a:pt x="6506462" y="9950661"/>
                </a:lnTo>
                <a:lnTo>
                  <a:pt x="6550074" y="9934699"/>
                </a:lnTo>
                <a:lnTo>
                  <a:pt x="6591569" y="9914710"/>
                </a:lnTo>
                <a:lnTo>
                  <a:pt x="6630707" y="9890933"/>
                </a:lnTo>
                <a:lnTo>
                  <a:pt x="6667250" y="9863607"/>
                </a:lnTo>
                <a:lnTo>
                  <a:pt x="6700959" y="9832970"/>
                </a:lnTo>
                <a:lnTo>
                  <a:pt x="6731596" y="9799260"/>
                </a:lnTo>
                <a:lnTo>
                  <a:pt x="6758923" y="9762717"/>
                </a:lnTo>
                <a:lnTo>
                  <a:pt x="6782699" y="9723579"/>
                </a:lnTo>
                <a:lnTo>
                  <a:pt x="6802688" y="9682085"/>
                </a:lnTo>
                <a:lnTo>
                  <a:pt x="6818650" y="9638472"/>
                </a:lnTo>
                <a:lnTo>
                  <a:pt x="6830347" y="9592981"/>
                </a:lnTo>
                <a:lnTo>
                  <a:pt x="6837540" y="9545848"/>
                </a:lnTo>
                <a:lnTo>
                  <a:pt x="6839991" y="9497314"/>
                </a:lnTo>
                <a:lnTo>
                  <a:pt x="6839991" y="474687"/>
                </a:lnTo>
                <a:lnTo>
                  <a:pt x="6837540" y="426153"/>
                </a:lnTo>
                <a:lnTo>
                  <a:pt x="6830347" y="379020"/>
                </a:lnTo>
                <a:lnTo>
                  <a:pt x="6818650" y="333529"/>
                </a:lnTo>
                <a:lnTo>
                  <a:pt x="6802688" y="289916"/>
                </a:lnTo>
                <a:lnTo>
                  <a:pt x="6782699" y="248422"/>
                </a:lnTo>
                <a:lnTo>
                  <a:pt x="6758923" y="209283"/>
                </a:lnTo>
                <a:lnTo>
                  <a:pt x="6731596" y="172740"/>
                </a:lnTo>
                <a:lnTo>
                  <a:pt x="6700959" y="139031"/>
                </a:lnTo>
                <a:lnTo>
                  <a:pt x="6667250" y="108394"/>
                </a:lnTo>
                <a:lnTo>
                  <a:pt x="6630707" y="81068"/>
                </a:lnTo>
                <a:lnTo>
                  <a:pt x="6591569" y="57291"/>
                </a:lnTo>
                <a:lnTo>
                  <a:pt x="6550074" y="37302"/>
                </a:lnTo>
                <a:lnTo>
                  <a:pt x="6506462" y="21340"/>
                </a:lnTo>
                <a:lnTo>
                  <a:pt x="6460970" y="9643"/>
                </a:lnTo>
                <a:lnTo>
                  <a:pt x="6413838" y="2450"/>
                </a:lnTo>
                <a:lnTo>
                  <a:pt x="63653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3467" y="7883449"/>
            <a:ext cx="6361733" cy="2162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250" b="1" spc="-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撮</a:t>
            </a:r>
            <a:r>
              <a:rPr sz="12250" b="1" spc="1340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影</a:t>
            </a:r>
            <a:r>
              <a:rPr sz="20925" b="1" spc="22" baseline="-2389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OK</a:t>
            </a:r>
            <a:endParaRPr sz="20925" baseline="-2389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8535" y="1187450"/>
            <a:ext cx="581533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00" b="1" spc="-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ここにテキストが入ります</a:t>
            </a:r>
            <a:endParaRPr sz="3800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76C736C-AFEF-BE40-9E5C-A40885529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467" y="2068119"/>
            <a:ext cx="5815330" cy="58153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</Words>
  <Application>Microsoft Macintosh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ベース青</dc:title>
  <cp:lastModifiedBy>春樹 富永</cp:lastModifiedBy>
  <cp:revision>2</cp:revision>
  <dcterms:created xsi:type="dcterms:W3CDTF">2019-09-11T04:37:45Z</dcterms:created>
  <dcterms:modified xsi:type="dcterms:W3CDTF">2019-09-11T04:38:22Z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2019-09-11T00:00:00Z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2019-09-11T00:00:00Z</vt:filetime>
  </property>
</Properties>
</file>