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28"/>
    <p:restoredTop sz="94694"/>
  </p:normalViewPr>
  <p:slideViewPr>
    <p:cSldViewPr>
      <p:cViewPr varScale="1">
        <p:scale>
          <a:sx n="76" d="100"/>
          <a:sy n="76" d="100"/>
        </p:scale>
        <p:origin x="2824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7774940" cy="10908030"/>
          </a:xfrm>
          <a:custGeom>
            <a:avLst/>
            <a:gdLst/>
            <a:ahLst/>
            <a:cxnLst/>
            <a:rect l="l" t="t" r="r" b="b"/>
            <a:pathLst>
              <a:path w="7774940" h="10908030">
                <a:moveTo>
                  <a:pt x="0" y="10907991"/>
                </a:moveTo>
                <a:lnTo>
                  <a:pt x="7774724" y="10907991"/>
                </a:lnTo>
                <a:lnTo>
                  <a:pt x="7774724" y="0"/>
                </a:lnTo>
                <a:lnTo>
                  <a:pt x="0" y="0"/>
                </a:lnTo>
                <a:lnTo>
                  <a:pt x="0" y="1090799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66728" y="468006"/>
            <a:ext cx="6840220" cy="9972040"/>
          </a:xfrm>
          <a:custGeom>
            <a:avLst/>
            <a:gdLst/>
            <a:ahLst/>
            <a:cxnLst/>
            <a:rect l="l" t="t" r="r" b="b"/>
            <a:pathLst>
              <a:path w="6840220" h="9972040">
                <a:moveTo>
                  <a:pt x="6365303" y="0"/>
                </a:moveTo>
                <a:lnTo>
                  <a:pt x="474675" y="0"/>
                </a:lnTo>
                <a:lnTo>
                  <a:pt x="426142" y="2450"/>
                </a:lnTo>
                <a:lnTo>
                  <a:pt x="379012" y="9643"/>
                </a:lnTo>
                <a:lnTo>
                  <a:pt x="333522" y="21340"/>
                </a:lnTo>
                <a:lnTo>
                  <a:pt x="289911" y="37302"/>
                </a:lnTo>
                <a:lnTo>
                  <a:pt x="248417" y="57291"/>
                </a:lnTo>
                <a:lnTo>
                  <a:pt x="209280" y="81068"/>
                </a:lnTo>
                <a:lnTo>
                  <a:pt x="172738" y="108394"/>
                </a:lnTo>
                <a:lnTo>
                  <a:pt x="139030" y="139031"/>
                </a:lnTo>
                <a:lnTo>
                  <a:pt x="108393" y="172740"/>
                </a:lnTo>
                <a:lnTo>
                  <a:pt x="81067" y="209283"/>
                </a:lnTo>
                <a:lnTo>
                  <a:pt x="57291" y="248422"/>
                </a:lnTo>
                <a:lnTo>
                  <a:pt x="37302" y="289916"/>
                </a:lnTo>
                <a:lnTo>
                  <a:pt x="21340" y="333529"/>
                </a:lnTo>
                <a:lnTo>
                  <a:pt x="9643" y="379020"/>
                </a:lnTo>
                <a:lnTo>
                  <a:pt x="2450" y="426153"/>
                </a:lnTo>
                <a:lnTo>
                  <a:pt x="0" y="474687"/>
                </a:lnTo>
                <a:lnTo>
                  <a:pt x="0" y="9497314"/>
                </a:lnTo>
                <a:lnTo>
                  <a:pt x="2450" y="9545848"/>
                </a:lnTo>
                <a:lnTo>
                  <a:pt x="9643" y="9592981"/>
                </a:lnTo>
                <a:lnTo>
                  <a:pt x="21340" y="9638472"/>
                </a:lnTo>
                <a:lnTo>
                  <a:pt x="37302" y="9682085"/>
                </a:lnTo>
                <a:lnTo>
                  <a:pt x="57291" y="9723579"/>
                </a:lnTo>
                <a:lnTo>
                  <a:pt x="81067" y="9762717"/>
                </a:lnTo>
                <a:lnTo>
                  <a:pt x="108393" y="9799260"/>
                </a:lnTo>
                <a:lnTo>
                  <a:pt x="139030" y="9832970"/>
                </a:lnTo>
                <a:lnTo>
                  <a:pt x="172738" y="9863607"/>
                </a:lnTo>
                <a:lnTo>
                  <a:pt x="209280" y="9890933"/>
                </a:lnTo>
                <a:lnTo>
                  <a:pt x="248417" y="9914710"/>
                </a:lnTo>
                <a:lnTo>
                  <a:pt x="289911" y="9934699"/>
                </a:lnTo>
                <a:lnTo>
                  <a:pt x="333522" y="9950661"/>
                </a:lnTo>
                <a:lnTo>
                  <a:pt x="379012" y="9962358"/>
                </a:lnTo>
                <a:lnTo>
                  <a:pt x="426142" y="9969551"/>
                </a:lnTo>
                <a:lnTo>
                  <a:pt x="474675" y="9972001"/>
                </a:lnTo>
                <a:lnTo>
                  <a:pt x="6365303" y="9972001"/>
                </a:lnTo>
                <a:lnTo>
                  <a:pt x="6413838" y="9969551"/>
                </a:lnTo>
                <a:lnTo>
                  <a:pt x="6460970" y="9962358"/>
                </a:lnTo>
                <a:lnTo>
                  <a:pt x="6506462" y="9950661"/>
                </a:lnTo>
                <a:lnTo>
                  <a:pt x="6550074" y="9934699"/>
                </a:lnTo>
                <a:lnTo>
                  <a:pt x="6591569" y="9914710"/>
                </a:lnTo>
                <a:lnTo>
                  <a:pt x="6630707" y="9890933"/>
                </a:lnTo>
                <a:lnTo>
                  <a:pt x="6667250" y="9863607"/>
                </a:lnTo>
                <a:lnTo>
                  <a:pt x="6700959" y="9832970"/>
                </a:lnTo>
                <a:lnTo>
                  <a:pt x="6731596" y="9799260"/>
                </a:lnTo>
                <a:lnTo>
                  <a:pt x="6758923" y="9762717"/>
                </a:lnTo>
                <a:lnTo>
                  <a:pt x="6782699" y="9723579"/>
                </a:lnTo>
                <a:lnTo>
                  <a:pt x="6802688" y="9682085"/>
                </a:lnTo>
                <a:lnTo>
                  <a:pt x="6818650" y="9638472"/>
                </a:lnTo>
                <a:lnTo>
                  <a:pt x="6830347" y="9592981"/>
                </a:lnTo>
                <a:lnTo>
                  <a:pt x="6837540" y="9545848"/>
                </a:lnTo>
                <a:lnTo>
                  <a:pt x="6839991" y="9497314"/>
                </a:lnTo>
                <a:lnTo>
                  <a:pt x="6839991" y="474687"/>
                </a:lnTo>
                <a:lnTo>
                  <a:pt x="6837540" y="426153"/>
                </a:lnTo>
                <a:lnTo>
                  <a:pt x="6830347" y="379020"/>
                </a:lnTo>
                <a:lnTo>
                  <a:pt x="6818650" y="333529"/>
                </a:lnTo>
                <a:lnTo>
                  <a:pt x="6802688" y="289916"/>
                </a:lnTo>
                <a:lnTo>
                  <a:pt x="6782699" y="248422"/>
                </a:lnTo>
                <a:lnTo>
                  <a:pt x="6758923" y="209283"/>
                </a:lnTo>
                <a:lnTo>
                  <a:pt x="6731596" y="172740"/>
                </a:lnTo>
                <a:lnTo>
                  <a:pt x="6700959" y="139031"/>
                </a:lnTo>
                <a:lnTo>
                  <a:pt x="6667250" y="108394"/>
                </a:lnTo>
                <a:lnTo>
                  <a:pt x="6630707" y="81068"/>
                </a:lnTo>
                <a:lnTo>
                  <a:pt x="6591569" y="57291"/>
                </a:lnTo>
                <a:lnTo>
                  <a:pt x="6550074" y="37302"/>
                </a:lnTo>
                <a:lnTo>
                  <a:pt x="6506462" y="21340"/>
                </a:lnTo>
                <a:lnTo>
                  <a:pt x="6460970" y="9643"/>
                </a:lnTo>
                <a:lnTo>
                  <a:pt x="6413838" y="2450"/>
                </a:lnTo>
                <a:lnTo>
                  <a:pt x="63653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2190" y="1029938"/>
            <a:ext cx="5874369" cy="991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4635" y="871994"/>
            <a:ext cx="5143129" cy="124841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ja-JP" altLang="en-US" sz="4000" spc="35">
                <a:latin typeface="Yu Gothic" panose="020B0400000000000000" pitchFamily="34" charset="-128"/>
                <a:ea typeface="Yu Gothic" panose="020B0400000000000000" pitchFamily="34" charset="-128"/>
              </a:rPr>
              <a:t>カメラや携帯電話での</a:t>
            </a:r>
            <a:br>
              <a:rPr lang="en-US" altLang="ja-JP" sz="4000" spc="35" dirty="0"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4000" spc="35">
                <a:latin typeface="Yu Gothic" panose="020B0400000000000000" pitchFamily="34" charset="-128"/>
                <a:ea typeface="Yu Gothic" panose="020B0400000000000000" pitchFamily="34" charset="-128"/>
              </a:rPr>
              <a:t>撮影はご遠慮ください</a:t>
            </a:r>
            <a:endParaRPr sz="4000" spc="35" dirty="0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5194" y="9417585"/>
            <a:ext cx="5998943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lang="en-US" sz="3200" b="1" spc="5" dirty="0">
                <a:solidFill>
                  <a:srgbClr val="414042"/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PHOTOGRAPHY  PROHIBITED</a:t>
            </a:r>
            <a:endParaRPr sz="3200" b="1" dirty="0">
              <a:latin typeface="Arial" panose="020B0604020202020204" pitchFamily="34" charset="0"/>
              <a:ea typeface="Yu Gothic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814A5C45-4572-224B-B4C5-5DF727C8735A}"/>
              </a:ext>
            </a:extLst>
          </p:cNvPr>
          <p:cNvSpPr txBox="1"/>
          <p:nvPr/>
        </p:nvSpPr>
        <p:spPr>
          <a:xfrm>
            <a:off x="886727" y="7619016"/>
            <a:ext cx="5998943" cy="17985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ja-JP" altLang="en-US" sz="11600" b="1" spc="5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撮影禁止</a:t>
            </a:r>
            <a:endParaRPr lang="ja-JP" altLang="en-US" sz="11600" b="1" dirty="0"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73266FF-689B-4A4F-8C10-1A765DE69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546" y="2559050"/>
            <a:ext cx="4905304" cy="48996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10</Words>
  <Application>Microsoft Macintosh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mplus-1c-heavy</vt:lpstr>
      <vt:lpstr>Yu Gothic</vt:lpstr>
      <vt:lpstr>Arial</vt:lpstr>
      <vt:lpstr>Calibri</vt:lpstr>
      <vt:lpstr>Office Theme</vt:lpstr>
      <vt:lpstr>カメラや携帯電話での 撮影はご遠慮ください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駐輪禁止_赤色</dc:title>
  <cp:lastModifiedBy>春樹 富永</cp:lastModifiedBy>
  <cp:revision>7</cp:revision>
  <dcterms:created xsi:type="dcterms:W3CDTF">2019-09-10T07:15:11Z</dcterms:created>
  <dcterms:modified xsi:type="dcterms:W3CDTF">2019-09-10T10:08:13Z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2019-09-10T00:00:00Z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2019-09-10T00:00:00Z</vt:filetime>
  </property>
</Properties>
</file>