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58"/>
    <p:restoredTop sz="94694"/>
  </p:normalViewPr>
  <p:slideViewPr>
    <p:cSldViewPr>
      <p:cViewPr varScale="1">
        <p:scale>
          <a:sx n="73" d="100"/>
          <a:sy n="73" d="100"/>
        </p:scale>
        <p:origin x="3328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6209" cy="10908030"/>
          </a:xfrm>
          <a:custGeom>
            <a:avLst/>
            <a:gdLst/>
            <a:ahLst/>
            <a:cxnLst/>
            <a:rect l="l" t="t" r="r" b="b"/>
            <a:pathLst>
              <a:path w="7776209" h="10908030">
                <a:moveTo>
                  <a:pt x="0" y="10907991"/>
                </a:moveTo>
                <a:lnTo>
                  <a:pt x="7776006" y="10907991"/>
                </a:lnTo>
                <a:lnTo>
                  <a:pt x="7776006" y="0"/>
                </a:lnTo>
                <a:lnTo>
                  <a:pt x="0" y="0"/>
                </a:lnTo>
                <a:lnTo>
                  <a:pt x="0" y="10907991"/>
                </a:lnTo>
                <a:close/>
              </a:path>
            </a:pathLst>
          </a:custGeom>
          <a:solidFill>
            <a:srgbClr val="FFF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53596" y="4449540"/>
            <a:ext cx="2438400" cy="499109"/>
          </a:xfrm>
          <a:custGeom>
            <a:avLst/>
            <a:gdLst/>
            <a:ahLst/>
            <a:cxnLst/>
            <a:rect l="l" t="t" r="r" b="b"/>
            <a:pathLst>
              <a:path w="2438400" h="499110">
                <a:moveTo>
                  <a:pt x="2339606" y="0"/>
                </a:moveTo>
                <a:lnTo>
                  <a:pt x="98323" y="0"/>
                </a:lnTo>
                <a:lnTo>
                  <a:pt x="60050" y="7728"/>
                </a:lnTo>
                <a:lnTo>
                  <a:pt x="28797" y="28803"/>
                </a:lnTo>
                <a:lnTo>
                  <a:pt x="7726" y="60061"/>
                </a:lnTo>
                <a:lnTo>
                  <a:pt x="0" y="98336"/>
                </a:lnTo>
                <a:lnTo>
                  <a:pt x="0" y="400659"/>
                </a:lnTo>
                <a:lnTo>
                  <a:pt x="7726" y="438932"/>
                </a:lnTo>
                <a:lnTo>
                  <a:pt x="28797" y="470185"/>
                </a:lnTo>
                <a:lnTo>
                  <a:pt x="60050" y="491256"/>
                </a:lnTo>
                <a:lnTo>
                  <a:pt x="98323" y="498983"/>
                </a:lnTo>
                <a:lnTo>
                  <a:pt x="2339606" y="498983"/>
                </a:lnTo>
                <a:lnTo>
                  <a:pt x="2377881" y="491256"/>
                </a:lnTo>
                <a:lnTo>
                  <a:pt x="2409139" y="470185"/>
                </a:lnTo>
                <a:lnTo>
                  <a:pt x="2430214" y="438932"/>
                </a:lnTo>
                <a:lnTo>
                  <a:pt x="2437942" y="400659"/>
                </a:lnTo>
                <a:lnTo>
                  <a:pt x="2437942" y="98336"/>
                </a:lnTo>
                <a:lnTo>
                  <a:pt x="2430214" y="60061"/>
                </a:lnTo>
                <a:lnTo>
                  <a:pt x="2409139" y="28803"/>
                </a:lnTo>
                <a:lnTo>
                  <a:pt x="2377881" y="7728"/>
                </a:lnTo>
                <a:lnTo>
                  <a:pt x="2339606" y="0"/>
                </a:lnTo>
                <a:close/>
              </a:path>
            </a:pathLst>
          </a:custGeom>
          <a:solidFill>
            <a:srgbClr val="F15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436C0044-4852-5143-AA26-B34390C93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702050"/>
            <a:ext cx="6908800" cy="64008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53596" y="7636509"/>
            <a:ext cx="2438400" cy="499109"/>
          </a:xfrm>
          <a:custGeom>
            <a:avLst/>
            <a:gdLst/>
            <a:ahLst/>
            <a:cxnLst/>
            <a:rect l="l" t="t" r="r" b="b"/>
            <a:pathLst>
              <a:path w="2438400" h="499109">
                <a:moveTo>
                  <a:pt x="2339606" y="0"/>
                </a:moveTo>
                <a:lnTo>
                  <a:pt x="98323" y="0"/>
                </a:lnTo>
                <a:lnTo>
                  <a:pt x="60050" y="7726"/>
                </a:lnTo>
                <a:lnTo>
                  <a:pt x="28797" y="28797"/>
                </a:lnTo>
                <a:lnTo>
                  <a:pt x="7726" y="60050"/>
                </a:lnTo>
                <a:lnTo>
                  <a:pt x="0" y="98323"/>
                </a:lnTo>
                <a:lnTo>
                  <a:pt x="0" y="400646"/>
                </a:lnTo>
                <a:lnTo>
                  <a:pt x="7726" y="438914"/>
                </a:lnTo>
                <a:lnTo>
                  <a:pt x="28797" y="470168"/>
                </a:lnTo>
                <a:lnTo>
                  <a:pt x="60050" y="491242"/>
                </a:lnTo>
                <a:lnTo>
                  <a:pt x="98323" y="498970"/>
                </a:lnTo>
                <a:lnTo>
                  <a:pt x="2339606" y="498970"/>
                </a:lnTo>
                <a:lnTo>
                  <a:pt x="2377881" y="491242"/>
                </a:lnTo>
                <a:lnTo>
                  <a:pt x="2409139" y="470168"/>
                </a:lnTo>
                <a:lnTo>
                  <a:pt x="2430214" y="438914"/>
                </a:lnTo>
                <a:lnTo>
                  <a:pt x="2437942" y="400646"/>
                </a:lnTo>
                <a:lnTo>
                  <a:pt x="2437942" y="98323"/>
                </a:lnTo>
                <a:lnTo>
                  <a:pt x="2430214" y="60050"/>
                </a:lnTo>
                <a:lnTo>
                  <a:pt x="2409139" y="28797"/>
                </a:lnTo>
                <a:lnTo>
                  <a:pt x="2377881" y="7726"/>
                </a:lnTo>
                <a:lnTo>
                  <a:pt x="2339606" y="0"/>
                </a:lnTo>
                <a:close/>
              </a:path>
            </a:pathLst>
          </a:custGeom>
          <a:solidFill>
            <a:srgbClr val="F15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43149" y="248699"/>
            <a:ext cx="14478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店名が入ります</a:t>
            </a:r>
            <a:endParaRPr sz="16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3596" y="8388870"/>
            <a:ext cx="4689319" cy="11657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3095"/>
              </a:lnSpc>
              <a:spcBef>
                <a:spcPts val="5"/>
              </a:spcBef>
            </a:pPr>
            <a:r>
              <a:rPr lang="ja-JP" altLang="en-US" sz="2650" b="1" spc="-1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軽減税</a:t>
            </a:r>
            <a:r>
              <a:rPr sz="2650" b="1" spc="-10" dirty="0" err="1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率対象につき</a:t>
            </a:r>
            <a:endParaRPr sz="265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ts val="5915"/>
              </a:lnSpc>
            </a:pPr>
            <a:r>
              <a:rPr sz="2650" b="1" spc="-10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消費税は</a:t>
            </a:r>
            <a:r>
              <a:rPr lang="en-US" altLang="ja-JP" sz="5000" b="1" spc="-140" dirty="0">
                <a:solidFill>
                  <a:srgbClr val="ED1C24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8</a:t>
            </a:r>
            <a:r>
              <a:rPr sz="2650" b="1" spc="-140" dirty="0">
                <a:solidFill>
                  <a:srgbClr val="ED1C24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％</a:t>
            </a:r>
            <a:r>
              <a:rPr sz="2650" b="1" spc="-10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になります</a:t>
            </a:r>
            <a:r>
              <a:rPr lang="ja-JP" altLang="en-US" sz="1600" b="1" spc="-1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。</a:t>
            </a:r>
            <a:endParaRPr lang="en-US" altLang="ja-JP" sz="2650" b="1" spc="-10" dirty="0">
              <a:solidFill>
                <a:srgbClr val="231F20"/>
              </a:solidFill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5AE1231F-4683-5542-B7DB-5544F3B8EAC0}"/>
              </a:ext>
            </a:extLst>
          </p:cNvPr>
          <p:cNvSpPr txBox="1"/>
          <p:nvPr/>
        </p:nvSpPr>
        <p:spPr>
          <a:xfrm>
            <a:off x="952400" y="7743188"/>
            <a:ext cx="2190750" cy="275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5" dirty="0" err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店</a:t>
            </a:r>
            <a:r>
              <a:rPr lang="ja-JP" altLang="en-US" sz="1700" b="1" spc="5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外</a:t>
            </a:r>
            <a:r>
              <a:rPr sz="1700" b="1" spc="5" dirty="0" err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で飲食される場合</a:t>
            </a:r>
            <a:endParaRPr sz="17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4BCC17AD-1B6B-D341-8F3B-8ECCA8D60602}"/>
              </a:ext>
            </a:extLst>
          </p:cNvPr>
          <p:cNvSpPr txBox="1"/>
          <p:nvPr/>
        </p:nvSpPr>
        <p:spPr>
          <a:xfrm>
            <a:off x="853596" y="5207968"/>
            <a:ext cx="4316786" cy="11657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3095"/>
              </a:lnSpc>
              <a:spcBef>
                <a:spcPts val="90"/>
              </a:spcBef>
            </a:pPr>
            <a:r>
              <a:rPr lang="ja-JP" altLang="en-US" sz="2650" b="1" spc="-1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標準税</a:t>
            </a:r>
            <a:r>
              <a:rPr sz="2650" b="1" spc="-10" dirty="0" err="1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率対象につき</a:t>
            </a:r>
            <a:endParaRPr sz="265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>
              <a:lnSpc>
                <a:spcPts val="5915"/>
              </a:lnSpc>
            </a:pPr>
            <a:r>
              <a:rPr sz="2650" b="1" spc="-10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消費税は</a:t>
            </a:r>
            <a:r>
              <a:rPr lang="en-US" altLang="ja-JP" sz="5000" b="1" spc="-305" dirty="0">
                <a:solidFill>
                  <a:srgbClr val="ED1C24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10</a:t>
            </a:r>
            <a:r>
              <a:rPr sz="2650" b="1" spc="-305" dirty="0">
                <a:solidFill>
                  <a:srgbClr val="ED1C24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％</a:t>
            </a:r>
            <a:r>
              <a:rPr sz="2650" b="1" spc="-10" dirty="0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になります。</a:t>
            </a:r>
            <a:endParaRPr sz="16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5E9F8134-49F1-A54C-B4A9-5D69B583B965}"/>
              </a:ext>
            </a:extLst>
          </p:cNvPr>
          <p:cNvSpPr/>
          <p:nvPr/>
        </p:nvSpPr>
        <p:spPr>
          <a:xfrm>
            <a:off x="853596" y="4446693"/>
            <a:ext cx="2438400" cy="499109"/>
          </a:xfrm>
          <a:custGeom>
            <a:avLst/>
            <a:gdLst/>
            <a:ahLst/>
            <a:cxnLst/>
            <a:rect l="l" t="t" r="r" b="b"/>
            <a:pathLst>
              <a:path w="2438400" h="499109">
                <a:moveTo>
                  <a:pt x="2339606" y="0"/>
                </a:moveTo>
                <a:lnTo>
                  <a:pt x="98323" y="0"/>
                </a:lnTo>
                <a:lnTo>
                  <a:pt x="60050" y="7726"/>
                </a:lnTo>
                <a:lnTo>
                  <a:pt x="28797" y="28797"/>
                </a:lnTo>
                <a:lnTo>
                  <a:pt x="7726" y="60050"/>
                </a:lnTo>
                <a:lnTo>
                  <a:pt x="0" y="98323"/>
                </a:lnTo>
                <a:lnTo>
                  <a:pt x="0" y="400646"/>
                </a:lnTo>
                <a:lnTo>
                  <a:pt x="7726" y="438914"/>
                </a:lnTo>
                <a:lnTo>
                  <a:pt x="28797" y="470168"/>
                </a:lnTo>
                <a:lnTo>
                  <a:pt x="60050" y="491242"/>
                </a:lnTo>
                <a:lnTo>
                  <a:pt x="98323" y="498970"/>
                </a:lnTo>
                <a:lnTo>
                  <a:pt x="2339606" y="498970"/>
                </a:lnTo>
                <a:lnTo>
                  <a:pt x="2377881" y="491242"/>
                </a:lnTo>
                <a:lnTo>
                  <a:pt x="2409139" y="470168"/>
                </a:lnTo>
                <a:lnTo>
                  <a:pt x="2430214" y="438914"/>
                </a:lnTo>
                <a:lnTo>
                  <a:pt x="2437942" y="400646"/>
                </a:lnTo>
                <a:lnTo>
                  <a:pt x="2437942" y="98323"/>
                </a:lnTo>
                <a:lnTo>
                  <a:pt x="2430214" y="60050"/>
                </a:lnTo>
                <a:lnTo>
                  <a:pt x="2409139" y="28797"/>
                </a:lnTo>
                <a:lnTo>
                  <a:pt x="2377881" y="7726"/>
                </a:lnTo>
                <a:lnTo>
                  <a:pt x="2339606" y="0"/>
                </a:lnTo>
                <a:close/>
              </a:path>
            </a:pathLst>
          </a:custGeom>
          <a:solidFill>
            <a:srgbClr val="F15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952400" y="4559177"/>
            <a:ext cx="219075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5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店内で飲食される場合</a:t>
            </a:r>
            <a:endParaRPr sz="17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3A84314-2398-7149-B2FB-98E05BF56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96" y="6880639"/>
            <a:ext cx="5803900" cy="381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74A6FCB0-94CE-5146-8A65-082CE5353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0" y="869425"/>
            <a:ext cx="5054600" cy="132080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9210EDF-9F49-4043-A805-89DBE4F05494}"/>
              </a:ext>
            </a:extLst>
          </p:cNvPr>
          <p:cNvSpPr txBox="1"/>
          <p:nvPr/>
        </p:nvSpPr>
        <p:spPr>
          <a:xfrm>
            <a:off x="2868744" y="1107291"/>
            <a:ext cx="4530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大事なご案内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D17053B-D208-FE46-88C9-9454E24F858F}"/>
              </a:ext>
            </a:extLst>
          </p:cNvPr>
          <p:cNvSpPr txBox="1"/>
          <p:nvPr/>
        </p:nvSpPr>
        <p:spPr>
          <a:xfrm>
            <a:off x="2739761" y="2358995"/>
            <a:ext cx="469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500" b="1">
                <a:solidFill>
                  <a:schemeClr val="accent6">
                    <a:lumMod val="7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消費税の</a:t>
            </a:r>
            <a:endParaRPr lang="en-US" altLang="ja-JP" sz="3500" b="1" dirty="0">
              <a:solidFill>
                <a:schemeClr val="accent6">
                  <a:lumMod val="7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r>
              <a:rPr lang="ja-JP" altLang="en-US" sz="3500" b="1">
                <a:solidFill>
                  <a:schemeClr val="accent6">
                    <a:lumMod val="7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適用税率が変わります</a:t>
            </a:r>
            <a:endParaRPr kumimoji="1" lang="ja-JP" altLang="en-US" sz="3500" b="1">
              <a:solidFill>
                <a:schemeClr val="accent6">
                  <a:lumMod val="7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B263D99-3BA6-FF45-BAA0-2F6F960E8903}"/>
              </a:ext>
            </a:extLst>
          </p:cNvPr>
          <p:cNvSpPr txBox="1"/>
          <p:nvPr/>
        </p:nvSpPr>
        <p:spPr>
          <a:xfrm>
            <a:off x="1447800" y="10356102"/>
            <a:ext cx="4691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詳しくはお近くの従業員までお声掛けください。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0127A9C-8C43-294C-94EF-D3B8B0A72C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17" y="586345"/>
            <a:ext cx="2943572" cy="430080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770C3B0-BC46-5440-B9B9-ECA7D4D79F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7197" y="7418749"/>
            <a:ext cx="2402075" cy="145050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3A4434B-D31A-D046-B88F-1740876BC7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710" y="4301740"/>
            <a:ext cx="2150890" cy="161109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40</Words>
  <Application>Microsoft Macintosh PowerPoint</Application>
  <PresentationFormat>ユーザー設定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変更用</dc:title>
  <cp:lastModifiedBy>春樹 富永</cp:lastModifiedBy>
  <cp:revision>10</cp:revision>
  <dcterms:created xsi:type="dcterms:W3CDTF">2019-09-10T05:23:20Z</dcterms:created>
  <dcterms:modified xsi:type="dcterms:W3CDTF">2019-09-30T09:33:36Z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2019-09-10T00:00:00Z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2019-09-10T00:00:00Z</vt:filetime>
  </property>
</Properties>
</file>