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6" d="100"/>
          <a:sy n="76" d="100"/>
        </p:scale>
        <p:origin x="3552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950" b="1" i="0">
                <a:solidFill>
                  <a:srgbClr val="F05B7A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950" b="1" i="0">
                <a:solidFill>
                  <a:srgbClr val="F05B7A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950" b="1" i="0">
                <a:solidFill>
                  <a:srgbClr val="F05B7A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7775994" cy="10908004"/>
          </a:xfrm>
          <a:prstGeom prst="rect">
            <a:avLst/>
          </a:prstGeom>
          <a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17185" y="1865921"/>
            <a:ext cx="6544378" cy="9372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950" b="1" i="0">
                <a:solidFill>
                  <a:srgbClr val="F05B7A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xxxxxxxxxx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467996" y="2983649"/>
            <a:ext cx="6840220" cy="1946275"/>
          </a:xfrm>
          <a:custGeom>
            <a:avLst/>
            <a:gdLst/>
            <a:ahLst/>
            <a:cxnLst/>
            <a:rect l="l" t="t" r="r" b="b"/>
            <a:pathLst>
              <a:path w="6840220" h="1946275">
                <a:moveTo>
                  <a:pt x="6555701" y="0"/>
                </a:moveTo>
                <a:lnTo>
                  <a:pt x="284289" y="0"/>
                </a:lnTo>
                <a:lnTo>
                  <a:pt x="238179" y="3720"/>
                </a:lnTo>
                <a:lnTo>
                  <a:pt x="194436" y="14493"/>
                </a:lnTo>
                <a:lnTo>
                  <a:pt x="153647" y="31731"/>
                </a:lnTo>
                <a:lnTo>
                  <a:pt x="116396" y="54850"/>
                </a:lnTo>
                <a:lnTo>
                  <a:pt x="83270" y="83265"/>
                </a:lnTo>
                <a:lnTo>
                  <a:pt x="54854" y="116391"/>
                </a:lnTo>
                <a:lnTo>
                  <a:pt x="31734" y="153641"/>
                </a:lnTo>
                <a:lnTo>
                  <a:pt x="14494" y="194431"/>
                </a:lnTo>
                <a:lnTo>
                  <a:pt x="3721" y="238175"/>
                </a:lnTo>
                <a:lnTo>
                  <a:pt x="0" y="284289"/>
                </a:lnTo>
                <a:lnTo>
                  <a:pt x="0" y="1661782"/>
                </a:lnTo>
                <a:lnTo>
                  <a:pt x="3721" y="1707899"/>
                </a:lnTo>
                <a:lnTo>
                  <a:pt x="14494" y="1751646"/>
                </a:lnTo>
                <a:lnTo>
                  <a:pt x="31734" y="1792438"/>
                </a:lnTo>
                <a:lnTo>
                  <a:pt x="54854" y="1829690"/>
                </a:lnTo>
                <a:lnTo>
                  <a:pt x="83270" y="1862816"/>
                </a:lnTo>
                <a:lnTo>
                  <a:pt x="116396" y="1891232"/>
                </a:lnTo>
                <a:lnTo>
                  <a:pt x="153647" y="1914352"/>
                </a:lnTo>
                <a:lnTo>
                  <a:pt x="194436" y="1931591"/>
                </a:lnTo>
                <a:lnTo>
                  <a:pt x="238179" y="1942363"/>
                </a:lnTo>
                <a:lnTo>
                  <a:pt x="284289" y="1946084"/>
                </a:lnTo>
                <a:lnTo>
                  <a:pt x="6555701" y="1946084"/>
                </a:lnTo>
                <a:lnTo>
                  <a:pt x="6601815" y="1942363"/>
                </a:lnTo>
                <a:lnTo>
                  <a:pt x="6645561" y="1931591"/>
                </a:lnTo>
                <a:lnTo>
                  <a:pt x="6686352" y="1914352"/>
                </a:lnTo>
                <a:lnTo>
                  <a:pt x="6723604" y="1891232"/>
                </a:lnTo>
                <a:lnTo>
                  <a:pt x="6756731" y="1862816"/>
                </a:lnTo>
                <a:lnTo>
                  <a:pt x="6785148" y="1829690"/>
                </a:lnTo>
                <a:lnTo>
                  <a:pt x="6808269" y="1792438"/>
                </a:lnTo>
                <a:lnTo>
                  <a:pt x="6825509" y="1751646"/>
                </a:lnTo>
                <a:lnTo>
                  <a:pt x="6836282" y="1707899"/>
                </a:lnTo>
                <a:lnTo>
                  <a:pt x="6840004" y="1661782"/>
                </a:lnTo>
                <a:lnTo>
                  <a:pt x="6840004" y="284289"/>
                </a:lnTo>
                <a:lnTo>
                  <a:pt x="6836282" y="238175"/>
                </a:lnTo>
                <a:lnTo>
                  <a:pt x="6825509" y="194431"/>
                </a:lnTo>
                <a:lnTo>
                  <a:pt x="6808269" y="153641"/>
                </a:lnTo>
                <a:lnTo>
                  <a:pt x="6785148" y="116391"/>
                </a:lnTo>
                <a:lnTo>
                  <a:pt x="6756731" y="83265"/>
                </a:lnTo>
                <a:lnTo>
                  <a:pt x="6723604" y="54850"/>
                </a:lnTo>
                <a:lnTo>
                  <a:pt x="6686352" y="31731"/>
                </a:lnTo>
                <a:lnTo>
                  <a:pt x="6645561" y="14493"/>
                </a:lnTo>
                <a:lnTo>
                  <a:pt x="6601815" y="3720"/>
                </a:lnTo>
                <a:lnTo>
                  <a:pt x="6555701" y="0"/>
                </a:lnTo>
                <a:close/>
              </a:path>
            </a:pathLst>
          </a:custGeom>
          <a:solidFill>
            <a:srgbClr val="FFF2DD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67996" y="2983649"/>
            <a:ext cx="6840220" cy="1946275"/>
          </a:xfrm>
          <a:custGeom>
            <a:avLst/>
            <a:gdLst/>
            <a:ahLst/>
            <a:cxnLst/>
            <a:rect l="l" t="t" r="r" b="b"/>
            <a:pathLst>
              <a:path w="6840220" h="1946275">
                <a:moveTo>
                  <a:pt x="6555701" y="1946084"/>
                </a:moveTo>
                <a:lnTo>
                  <a:pt x="284289" y="1946084"/>
                </a:lnTo>
                <a:lnTo>
                  <a:pt x="238179" y="1942363"/>
                </a:lnTo>
                <a:lnTo>
                  <a:pt x="194436" y="1931591"/>
                </a:lnTo>
                <a:lnTo>
                  <a:pt x="153647" y="1914352"/>
                </a:lnTo>
                <a:lnTo>
                  <a:pt x="116396" y="1891232"/>
                </a:lnTo>
                <a:lnTo>
                  <a:pt x="83270" y="1862816"/>
                </a:lnTo>
                <a:lnTo>
                  <a:pt x="54854" y="1829690"/>
                </a:lnTo>
                <a:lnTo>
                  <a:pt x="31734" y="1792438"/>
                </a:lnTo>
                <a:lnTo>
                  <a:pt x="14494" y="1751646"/>
                </a:lnTo>
                <a:lnTo>
                  <a:pt x="3721" y="1707899"/>
                </a:lnTo>
                <a:lnTo>
                  <a:pt x="0" y="1661782"/>
                </a:lnTo>
                <a:lnTo>
                  <a:pt x="0" y="284289"/>
                </a:lnTo>
                <a:lnTo>
                  <a:pt x="3721" y="238175"/>
                </a:lnTo>
                <a:lnTo>
                  <a:pt x="14494" y="194431"/>
                </a:lnTo>
                <a:lnTo>
                  <a:pt x="31734" y="153641"/>
                </a:lnTo>
                <a:lnTo>
                  <a:pt x="54854" y="116391"/>
                </a:lnTo>
                <a:lnTo>
                  <a:pt x="83270" y="83265"/>
                </a:lnTo>
                <a:lnTo>
                  <a:pt x="116396" y="54850"/>
                </a:lnTo>
                <a:lnTo>
                  <a:pt x="153647" y="31731"/>
                </a:lnTo>
                <a:lnTo>
                  <a:pt x="194436" y="14493"/>
                </a:lnTo>
                <a:lnTo>
                  <a:pt x="238179" y="3720"/>
                </a:lnTo>
                <a:lnTo>
                  <a:pt x="284289" y="0"/>
                </a:lnTo>
                <a:lnTo>
                  <a:pt x="6555701" y="0"/>
                </a:lnTo>
                <a:lnTo>
                  <a:pt x="6601815" y="3720"/>
                </a:lnTo>
                <a:lnTo>
                  <a:pt x="6645561" y="14493"/>
                </a:lnTo>
                <a:lnTo>
                  <a:pt x="6686352" y="31731"/>
                </a:lnTo>
                <a:lnTo>
                  <a:pt x="6723604" y="54850"/>
                </a:lnTo>
                <a:lnTo>
                  <a:pt x="6756731" y="83265"/>
                </a:lnTo>
                <a:lnTo>
                  <a:pt x="6785148" y="116391"/>
                </a:lnTo>
                <a:lnTo>
                  <a:pt x="6808269" y="153641"/>
                </a:lnTo>
                <a:lnTo>
                  <a:pt x="6825509" y="194431"/>
                </a:lnTo>
                <a:lnTo>
                  <a:pt x="6836282" y="238175"/>
                </a:lnTo>
                <a:lnTo>
                  <a:pt x="6840004" y="284289"/>
                </a:lnTo>
                <a:lnTo>
                  <a:pt x="6840004" y="1661782"/>
                </a:lnTo>
                <a:lnTo>
                  <a:pt x="6836282" y="1707899"/>
                </a:lnTo>
                <a:lnTo>
                  <a:pt x="6825509" y="1751646"/>
                </a:lnTo>
                <a:lnTo>
                  <a:pt x="6808269" y="1792438"/>
                </a:lnTo>
                <a:lnTo>
                  <a:pt x="6785148" y="1829690"/>
                </a:lnTo>
                <a:lnTo>
                  <a:pt x="6756731" y="1862816"/>
                </a:lnTo>
                <a:lnTo>
                  <a:pt x="6723604" y="1891232"/>
                </a:lnTo>
                <a:lnTo>
                  <a:pt x="6686352" y="1914352"/>
                </a:lnTo>
                <a:lnTo>
                  <a:pt x="6645561" y="1931591"/>
                </a:lnTo>
                <a:lnTo>
                  <a:pt x="6601815" y="1942363"/>
                </a:lnTo>
                <a:lnTo>
                  <a:pt x="6555701" y="1946084"/>
                </a:lnTo>
                <a:close/>
              </a:path>
            </a:pathLst>
          </a:custGeom>
          <a:ln w="50800">
            <a:solidFill>
              <a:srgbClr val="9B8579"/>
            </a:solidFill>
          </a:ln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44086" y="3346252"/>
            <a:ext cx="4587240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こちらに</a:t>
            </a:r>
            <a:r>
              <a:rPr sz="1200" b="1" spc="-4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、</a:t>
            </a: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テキストが入ります。こちらに</a:t>
            </a:r>
            <a:r>
              <a:rPr sz="1200" b="1" spc="-4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、</a:t>
            </a: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テキストが入ります。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44086" y="3529132"/>
            <a:ext cx="4587240" cy="1092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45800"/>
              </a:lnSpc>
              <a:spcBef>
                <a:spcPts val="100"/>
              </a:spcBef>
            </a:pP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こちらに</a:t>
            </a:r>
            <a:r>
              <a:rPr sz="1200" b="1" spc="-4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、</a:t>
            </a: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テキストが入ります。こちらに</a:t>
            </a:r>
            <a:r>
              <a:rPr sz="1200" b="1" spc="-4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、</a:t>
            </a: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テキストが入ります。 こちらに</a:t>
            </a:r>
            <a:r>
              <a:rPr sz="1200" b="1" spc="-4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、</a:t>
            </a: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テキストが入ります。こちらに</a:t>
            </a:r>
            <a:r>
              <a:rPr sz="1200" b="1" spc="-4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、</a:t>
            </a: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テキストが入ります。 こちらに</a:t>
            </a:r>
            <a:r>
              <a:rPr sz="1200" b="1" spc="-4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、</a:t>
            </a: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テキストが入ります。こちらに</a:t>
            </a:r>
            <a:r>
              <a:rPr sz="1200" b="1" spc="-4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、</a:t>
            </a: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テキストが入ります。 こちらに</a:t>
            </a:r>
            <a:r>
              <a:rPr sz="1200" b="1" spc="-4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、</a:t>
            </a: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テキストが入ります。こちらに</a:t>
            </a:r>
            <a:r>
              <a:rPr sz="1200" b="1" spc="-4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、</a:t>
            </a:r>
            <a:r>
              <a:rPr sz="12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Medium"/>
              </a:rPr>
              <a:t>テキストが入ります。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GoPr6N-Medium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99283" y="3150585"/>
            <a:ext cx="1682495" cy="1609343"/>
          </a:xfrm>
          <a:prstGeom prst="rect">
            <a:avLst/>
          </a:prstGeom>
          <a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7150" y="3614087"/>
            <a:ext cx="1207770" cy="216726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1300" b="1" spc="25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セミナー受講料</a:t>
            </a:r>
            <a:endParaRPr sz="13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41017" y="3850386"/>
            <a:ext cx="1421946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350" b="1" spc="20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無料</a:t>
            </a:r>
            <a:r>
              <a:rPr sz="5400" b="1" baseline="-4742" dirty="0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!!</a:t>
            </a:r>
            <a:endParaRPr sz="5400" b="1" baseline="-4742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5240">
              <a:lnSpc>
                <a:spcPct val="100000"/>
              </a:lnSpc>
              <a:spcBef>
                <a:spcPts val="130"/>
              </a:spcBef>
            </a:pPr>
            <a:r>
              <a:rPr spc="-95" dirty="0">
                <a:latin typeface="Yu Gothic" panose="020B0400000000000000" pitchFamily="34" charset="-128"/>
                <a:ea typeface="Yu Gothic" panose="020B0400000000000000" pitchFamily="34" charset="-128"/>
              </a:rPr>
              <a:t>子育て</a:t>
            </a:r>
            <a:r>
              <a:rPr spc="260" dirty="0">
                <a:latin typeface="Yu Gothic" panose="020B0400000000000000" pitchFamily="34" charset="-128"/>
                <a:ea typeface="Yu Gothic" panose="020B0400000000000000" pitchFamily="34" charset="-128"/>
              </a:rPr>
              <a:t>応</a:t>
            </a:r>
            <a:r>
              <a:rPr spc="25" dirty="0">
                <a:latin typeface="Yu Gothic" panose="020B0400000000000000" pitchFamily="34" charset="-128"/>
                <a:ea typeface="Yu Gothic" panose="020B0400000000000000" pitchFamily="34" charset="-128"/>
              </a:rPr>
              <a:t>援</a:t>
            </a:r>
            <a:r>
              <a:rPr spc="-935" dirty="0">
                <a:latin typeface="Yu Gothic" panose="020B0400000000000000" pitchFamily="34" charset="-128"/>
                <a:ea typeface="Yu Gothic" panose="020B0400000000000000" pitchFamily="34" charset="-128"/>
              </a:rPr>
              <a:t>セミ</a:t>
            </a:r>
            <a:r>
              <a:rPr spc="-455" dirty="0">
                <a:latin typeface="Yu Gothic" panose="020B0400000000000000" pitchFamily="34" charset="-128"/>
                <a:ea typeface="Yu Gothic" panose="020B0400000000000000" pitchFamily="34" charset="-128"/>
              </a:rPr>
              <a:t>ナ</a:t>
            </a:r>
            <a:r>
              <a:rPr spc="25" dirty="0">
                <a:latin typeface="Yu Gothic" panose="020B0400000000000000" pitchFamily="34" charset="-128"/>
                <a:ea typeface="Yu Gothic" panose="020B0400000000000000" pitchFamily="34" charset="-128"/>
              </a:rPr>
              <a:t>ー</a:t>
            </a:r>
          </a:p>
        </p:txBody>
      </p:sp>
      <p:sp>
        <p:nvSpPr>
          <p:cNvPr id="13" name="object 2">
            <a:extLst>
              <a:ext uri="{FF2B5EF4-FFF2-40B4-BE49-F238E27FC236}">
                <a16:creationId xmlns:a16="http://schemas.microsoft.com/office/drawing/2014/main" id="{077ACA63-A4D5-6447-912D-6D3081E05855}"/>
              </a:ext>
            </a:extLst>
          </p:cNvPr>
          <p:cNvSpPr txBox="1"/>
          <p:nvPr/>
        </p:nvSpPr>
        <p:spPr>
          <a:xfrm>
            <a:off x="1536896" y="5556699"/>
            <a:ext cx="2768600" cy="233397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1400" b="1" spc="20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2020/02/15</a:t>
            </a:r>
            <a:r>
              <a:rPr sz="1400" b="1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 </a:t>
            </a:r>
            <a:r>
              <a:rPr sz="1400" b="1" spc="10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(</a:t>
            </a:r>
            <a:r>
              <a:rPr sz="1400" b="1" spc="35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土</a:t>
            </a:r>
            <a:r>
              <a:rPr sz="1400" b="1" spc="10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)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o-Medium"/>
            </a:endParaRPr>
          </a:p>
        </p:txBody>
      </p:sp>
      <p:sp>
        <p:nvSpPr>
          <p:cNvPr id="14" name="object 3">
            <a:extLst>
              <a:ext uri="{FF2B5EF4-FFF2-40B4-BE49-F238E27FC236}">
                <a16:creationId xmlns:a16="http://schemas.microsoft.com/office/drawing/2014/main" id="{6FF17725-0E60-D544-95D2-DCD190245213}"/>
              </a:ext>
            </a:extLst>
          </p:cNvPr>
          <p:cNvSpPr txBox="1"/>
          <p:nvPr/>
        </p:nvSpPr>
        <p:spPr>
          <a:xfrm>
            <a:off x="4751071" y="6033250"/>
            <a:ext cx="2791249" cy="342594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12700" marR="5080">
              <a:lnSpc>
                <a:spcPts val="2280"/>
              </a:lnSpc>
              <a:spcBef>
                <a:spcPts val="145"/>
              </a:spcBef>
            </a:pPr>
            <a:r>
              <a:rPr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Mail</a:t>
            </a:r>
            <a:r>
              <a:rPr lang="en-US" altLang="ja-JP"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 </a:t>
            </a:r>
            <a:r>
              <a:rPr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:</a:t>
            </a:r>
            <a:r>
              <a:rPr lang="en-US" altLang="ja-JP"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 </a:t>
            </a:r>
            <a:r>
              <a:rPr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●●●●●@</a:t>
            </a:r>
            <a:r>
              <a:rPr sz="1550" b="1" spc="5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gmail.com</a:t>
            </a:r>
            <a:endParaRPr sz="1550" b="1" dirty="0">
              <a:latin typeface="Yu Gothic" panose="020B0400000000000000" pitchFamily="34" charset="-128"/>
              <a:ea typeface="Yu Gothic" panose="020B0400000000000000" pitchFamily="34" charset="-128"/>
              <a:cs typeface="KozGoPro-Medium"/>
            </a:endParaRPr>
          </a:p>
        </p:txBody>
      </p:sp>
      <p:sp>
        <p:nvSpPr>
          <p:cNvPr id="15" name="object 4">
            <a:extLst>
              <a:ext uri="{FF2B5EF4-FFF2-40B4-BE49-F238E27FC236}">
                <a16:creationId xmlns:a16="http://schemas.microsoft.com/office/drawing/2014/main" id="{CAA00DDC-A392-7C45-9861-57A6C3B89A3A}"/>
              </a:ext>
            </a:extLst>
          </p:cNvPr>
          <p:cNvSpPr/>
          <p:nvPr/>
        </p:nvSpPr>
        <p:spPr>
          <a:xfrm>
            <a:off x="4539599" y="5319723"/>
            <a:ext cx="0" cy="1468120"/>
          </a:xfrm>
          <a:custGeom>
            <a:avLst/>
            <a:gdLst/>
            <a:ahLst/>
            <a:cxnLst/>
            <a:rect l="l" t="t" r="r" b="b"/>
            <a:pathLst>
              <a:path h="1468120">
                <a:moveTo>
                  <a:pt x="0" y="0"/>
                </a:moveTo>
                <a:lnTo>
                  <a:pt x="0" y="1467637"/>
                </a:lnTo>
              </a:path>
            </a:pathLst>
          </a:custGeom>
          <a:ln w="25400">
            <a:solidFill>
              <a:srgbClr val="F05B7A"/>
            </a:solidFill>
          </a:ln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6" name="object 3">
            <a:extLst>
              <a:ext uri="{FF2B5EF4-FFF2-40B4-BE49-F238E27FC236}">
                <a16:creationId xmlns:a16="http://schemas.microsoft.com/office/drawing/2014/main" id="{2C699B59-7598-184F-ABC0-506B76B09DD9}"/>
              </a:ext>
            </a:extLst>
          </p:cNvPr>
          <p:cNvSpPr txBox="1"/>
          <p:nvPr/>
        </p:nvSpPr>
        <p:spPr>
          <a:xfrm>
            <a:off x="4751071" y="5665093"/>
            <a:ext cx="2557145" cy="304571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TEL</a:t>
            </a:r>
            <a:r>
              <a:rPr lang="en-US" altLang="ja-JP"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 </a:t>
            </a:r>
            <a:r>
              <a:rPr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:</a:t>
            </a:r>
            <a:r>
              <a:rPr lang="en-US" altLang="ja-JP"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 </a:t>
            </a:r>
            <a:r>
              <a:rPr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00-000-0000</a:t>
            </a:r>
            <a:endParaRPr sz="1550" b="1" dirty="0">
              <a:latin typeface="Yu Gothic" panose="020B0400000000000000" pitchFamily="34" charset="-128"/>
              <a:ea typeface="Yu Gothic" panose="020B0400000000000000" pitchFamily="34" charset="-128"/>
              <a:cs typeface="KozGoPro-Medium"/>
            </a:endParaRPr>
          </a:p>
        </p:txBody>
      </p:sp>
      <p:sp>
        <p:nvSpPr>
          <p:cNvPr id="17" name="object 3">
            <a:extLst>
              <a:ext uri="{FF2B5EF4-FFF2-40B4-BE49-F238E27FC236}">
                <a16:creationId xmlns:a16="http://schemas.microsoft.com/office/drawing/2014/main" id="{E377A50E-28C7-4A4E-A0AA-F063441E73AA}"/>
              </a:ext>
            </a:extLst>
          </p:cNvPr>
          <p:cNvSpPr txBox="1"/>
          <p:nvPr/>
        </p:nvSpPr>
        <p:spPr>
          <a:xfrm>
            <a:off x="4751071" y="6448711"/>
            <a:ext cx="2557145" cy="304571"/>
          </a:xfrm>
          <a:prstGeom prst="rect">
            <a:avLst/>
          </a:prstGeom>
        </p:spPr>
        <p:txBody>
          <a:bodyPr vert="horz" wrap="square" lIns="0" tIns="6540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  <a:hlinkClick r:id="rId3"/>
              </a:rPr>
              <a:t>HP</a:t>
            </a:r>
            <a:r>
              <a:rPr lang="en-US" altLang="ja-JP"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  <a:hlinkClick r:id="rId3"/>
              </a:rPr>
              <a:t> </a:t>
            </a:r>
            <a:r>
              <a:rPr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  <a:hlinkClick r:id="rId3"/>
              </a:rPr>
              <a:t>:</a:t>
            </a:r>
            <a:r>
              <a:rPr lang="en-US" altLang="ja-JP"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  <a:hlinkClick r:id="rId3"/>
              </a:rPr>
              <a:t> </a:t>
            </a:r>
            <a:r>
              <a:rPr sz="1550" b="1" spc="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  <a:hlinkClick r:id="rId3"/>
              </a:rPr>
              <a:t>http://xxxxxxxxxx</a:t>
            </a:r>
            <a:endParaRPr sz="1550" b="1" dirty="0">
              <a:latin typeface="Yu Gothic" panose="020B0400000000000000" pitchFamily="34" charset="-128"/>
              <a:ea typeface="Yu Gothic" panose="020B0400000000000000" pitchFamily="34" charset="-128"/>
              <a:cs typeface="KozGoPro-Medium"/>
            </a:endParaRPr>
          </a:p>
        </p:txBody>
      </p:sp>
      <p:sp>
        <p:nvSpPr>
          <p:cNvPr id="18" name="object 2">
            <a:extLst>
              <a:ext uri="{FF2B5EF4-FFF2-40B4-BE49-F238E27FC236}">
                <a16:creationId xmlns:a16="http://schemas.microsoft.com/office/drawing/2014/main" id="{5506C964-2E4B-EA4F-A08B-7045490B586F}"/>
              </a:ext>
            </a:extLst>
          </p:cNvPr>
          <p:cNvSpPr txBox="1"/>
          <p:nvPr/>
        </p:nvSpPr>
        <p:spPr>
          <a:xfrm>
            <a:off x="1536896" y="5950158"/>
            <a:ext cx="2768600" cy="233397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75"/>
              </a:spcBef>
            </a:pPr>
            <a:r>
              <a:rPr sz="1400" b="1" spc="35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大阪府大阪市</a:t>
            </a:r>
            <a:r>
              <a:rPr sz="1400" b="1" spc="35" dirty="0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●●●</a:t>
            </a:r>
            <a:r>
              <a:rPr sz="1400" b="1" spc="35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会議室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o-Medium"/>
            </a:endParaRPr>
          </a:p>
        </p:txBody>
      </p:sp>
      <p:sp>
        <p:nvSpPr>
          <p:cNvPr id="19" name="object 2">
            <a:extLst>
              <a:ext uri="{FF2B5EF4-FFF2-40B4-BE49-F238E27FC236}">
                <a16:creationId xmlns:a16="http://schemas.microsoft.com/office/drawing/2014/main" id="{B61DD272-26FB-4A48-8B64-3AC1C8BF1A35}"/>
              </a:ext>
            </a:extLst>
          </p:cNvPr>
          <p:cNvSpPr txBox="1"/>
          <p:nvPr/>
        </p:nvSpPr>
        <p:spPr>
          <a:xfrm>
            <a:off x="1536896" y="6338244"/>
            <a:ext cx="2768600" cy="233397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45"/>
              </a:spcBef>
            </a:pPr>
            <a:r>
              <a:rPr sz="1400" b="1" spc="35" dirty="0" err="1">
                <a:solidFill>
                  <a:srgbClr val="58595B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o-Medium"/>
              </a:rPr>
              <a:t>お子様のいるシングルマザーの方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o-Medium"/>
            </a:endParaRPr>
          </a:p>
        </p:txBody>
      </p:sp>
      <p:pic>
        <p:nvPicPr>
          <p:cNvPr id="20" name="図 19">
            <a:extLst>
              <a:ext uri="{FF2B5EF4-FFF2-40B4-BE49-F238E27FC236}">
                <a16:creationId xmlns:a16="http://schemas.microsoft.com/office/drawing/2014/main" id="{506AA3CE-9A4B-0D46-B6B1-1446341283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0772" y="5319723"/>
            <a:ext cx="2146300" cy="272503"/>
          </a:xfrm>
          <a:prstGeom prst="rect">
            <a:avLst/>
          </a:prstGeom>
        </p:spPr>
      </p:pic>
      <p:pic>
        <p:nvPicPr>
          <p:cNvPr id="21" name="図 20">
            <a:extLst>
              <a:ext uri="{FF2B5EF4-FFF2-40B4-BE49-F238E27FC236}">
                <a16:creationId xmlns:a16="http://schemas.microsoft.com/office/drawing/2014/main" id="{2078668B-98E2-4441-B316-E4C67E41AB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182" y="5551002"/>
            <a:ext cx="617787" cy="233397"/>
          </a:xfrm>
          <a:prstGeom prst="rect">
            <a:avLst/>
          </a:prstGeom>
        </p:spPr>
      </p:pic>
      <p:pic>
        <p:nvPicPr>
          <p:cNvPr id="22" name="図 21">
            <a:extLst>
              <a:ext uri="{FF2B5EF4-FFF2-40B4-BE49-F238E27FC236}">
                <a16:creationId xmlns:a16="http://schemas.microsoft.com/office/drawing/2014/main" id="{35ADA981-D09D-004A-A3A1-E080EFEA7B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182" y="5969664"/>
            <a:ext cx="617787" cy="233397"/>
          </a:xfrm>
          <a:prstGeom prst="rect">
            <a:avLst/>
          </a:prstGeom>
        </p:spPr>
      </p:pic>
      <p:pic>
        <p:nvPicPr>
          <p:cNvPr id="23" name="図 22">
            <a:extLst>
              <a:ext uri="{FF2B5EF4-FFF2-40B4-BE49-F238E27FC236}">
                <a16:creationId xmlns:a16="http://schemas.microsoft.com/office/drawing/2014/main" id="{32375D7C-1544-AE4A-AFB8-8093B32C70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182" y="6342310"/>
            <a:ext cx="617787" cy="233397"/>
          </a:xfrm>
          <a:prstGeom prst="rect">
            <a:avLst/>
          </a:prstGeom>
        </p:spPr>
      </p:pic>
      <p:sp>
        <p:nvSpPr>
          <p:cNvPr id="24" name="テキスト ボックス 23">
            <a:extLst>
              <a:ext uri="{FF2B5EF4-FFF2-40B4-BE49-F238E27FC236}">
                <a16:creationId xmlns:a16="http://schemas.microsoft.com/office/drawing/2014/main" id="{E40D1210-DE0C-2246-A101-A7266C0E22D9}"/>
              </a:ext>
            </a:extLst>
          </p:cNvPr>
          <p:cNvSpPr txBox="1"/>
          <p:nvPr/>
        </p:nvSpPr>
        <p:spPr>
          <a:xfrm>
            <a:off x="753601" y="5526593"/>
            <a:ext cx="6177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>
                <a:solidFill>
                  <a:schemeClr val="bg1"/>
                </a:solidFill>
              </a:rPr>
              <a:t>日　時</a:t>
            </a:r>
          </a:p>
        </p:txBody>
      </p:sp>
      <p:sp>
        <p:nvSpPr>
          <p:cNvPr id="25" name="テキスト ボックス 24">
            <a:extLst>
              <a:ext uri="{FF2B5EF4-FFF2-40B4-BE49-F238E27FC236}">
                <a16:creationId xmlns:a16="http://schemas.microsoft.com/office/drawing/2014/main" id="{5F3E33DC-BFA5-A34D-94C5-21168E92BA8F}"/>
              </a:ext>
            </a:extLst>
          </p:cNvPr>
          <p:cNvSpPr txBox="1"/>
          <p:nvPr/>
        </p:nvSpPr>
        <p:spPr>
          <a:xfrm>
            <a:off x="753601" y="5955218"/>
            <a:ext cx="6177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>
                <a:solidFill>
                  <a:schemeClr val="bg1"/>
                </a:solidFill>
              </a:rPr>
              <a:t>会　場</a:t>
            </a:r>
          </a:p>
        </p:txBody>
      </p:sp>
      <p:sp>
        <p:nvSpPr>
          <p:cNvPr id="26" name="テキスト ボックス 25">
            <a:extLst>
              <a:ext uri="{FF2B5EF4-FFF2-40B4-BE49-F238E27FC236}">
                <a16:creationId xmlns:a16="http://schemas.microsoft.com/office/drawing/2014/main" id="{7F895D6E-9E11-7B48-B65F-09FE301570A2}"/>
              </a:ext>
            </a:extLst>
          </p:cNvPr>
          <p:cNvSpPr txBox="1"/>
          <p:nvPr/>
        </p:nvSpPr>
        <p:spPr>
          <a:xfrm>
            <a:off x="699283" y="6338244"/>
            <a:ext cx="786681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050">
                <a:solidFill>
                  <a:schemeClr val="bg1"/>
                </a:solidFill>
              </a:rPr>
              <a:t>参加資格</a:t>
            </a:r>
          </a:p>
        </p:txBody>
      </p:sp>
      <p:sp>
        <p:nvSpPr>
          <p:cNvPr id="27" name="テキスト ボックス 26">
            <a:extLst>
              <a:ext uri="{FF2B5EF4-FFF2-40B4-BE49-F238E27FC236}">
                <a16:creationId xmlns:a16="http://schemas.microsoft.com/office/drawing/2014/main" id="{D4A351A0-8AD5-8A4C-9EDA-F029AEA91F97}"/>
              </a:ext>
            </a:extLst>
          </p:cNvPr>
          <p:cNvSpPr txBox="1"/>
          <p:nvPr/>
        </p:nvSpPr>
        <p:spPr>
          <a:xfrm>
            <a:off x="5029200" y="5317655"/>
            <a:ext cx="17587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>
                <a:solidFill>
                  <a:schemeClr val="bg1"/>
                </a:solidFill>
              </a:rPr>
              <a:t>お問い合わせはこちら</a:t>
            </a:r>
          </a:p>
        </p:txBody>
      </p:sp>
      <p:pic>
        <p:nvPicPr>
          <p:cNvPr id="28" name="図 27">
            <a:extLst>
              <a:ext uri="{FF2B5EF4-FFF2-40B4-BE49-F238E27FC236}">
                <a16:creationId xmlns:a16="http://schemas.microsoft.com/office/drawing/2014/main" id="{253C348B-418A-E74F-AA7F-88C6A383DC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7450" y="514802"/>
            <a:ext cx="5397500" cy="1231900"/>
          </a:xfrm>
          <a:prstGeom prst="rect">
            <a:avLst/>
          </a:prstGeom>
        </p:spPr>
      </p:pic>
      <p:sp>
        <p:nvSpPr>
          <p:cNvPr id="29" name="object 10">
            <a:extLst>
              <a:ext uri="{FF2B5EF4-FFF2-40B4-BE49-F238E27FC236}">
                <a16:creationId xmlns:a16="http://schemas.microsoft.com/office/drawing/2014/main" id="{A0F6B39C-81D8-224D-A64D-9536F340E176}"/>
              </a:ext>
            </a:extLst>
          </p:cNvPr>
          <p:cNvSpPr txBox="1"/>
          <p:nvPr/>
        </p:nvSpPr>
        <p:spPr>
          <a:xfrm>
            <a:off x="2105347" y="647625"/>
            <a:ext cx="3632449" cy="386003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lang="ja-JP" altLang="en-US" sz="2400" b="1" spc="25">
                <a:solidFill>
                  <a:srgbClr val="FFFFFF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シングルマザーのための</a:t>
            </a:r>
            <a:endParaRPr sz="2400" b="1" dirty="0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8595B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83</Words>
  <Application>Microsoft Macintosh PowerPoint</Application>
  <PresentationFormat>ユーザー設定</PresentationFormat>
  <Paragraphs>16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KozGoPr6N-Heavy</vt:lpstr>
      <vt:lpstr>Yu Gothic</vt:lpstr>
      <vt:lpstr>Calibri</vt:lpstr>
      <vt:lpstr>Office Theme</vt:lpstr>
      <vt:lpstr>子育て応援セミナー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cute</dc:title>
  <cp:lastModifiedBy>春樹 富永</cp:lastModifiedBy>
  <cp:revision>2</cp:revision>
  <dcterms:created xsi:type="dcterms:W3CDTF">2019-09-05T09:35:02Z</dcterms:created>
  <dcterms:modified xsi:type="dcterms:W3CDTF">2019-09-05T10:52:21Z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2019-09-05T00:00:00Z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2019-09-05T00:00:00Z</vt:filetime>
  </property>
</Properties>
</file>