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88"/>
    <p:restoredTop sz="94694"/>
  </p:normalViewPr>
  <p:slideViewPr>
    <p:cSldViewPr>
      <p:cViewPr varScale="1">
        <p:scale>
          <a:sx n="76" d="100"/>
          <a:sy n="76" d="100"/>
        </p:scale>
        <p:origin x="904" y="2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86" cy="109079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271" y="7172594"/>
            <a:ext cx="34036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リーズナブルなお値段で美味しいお料理と</a:t>
            </a:r>
            <a:endParaRPr sz="1400" dirty="0">
              <a:latin typeface="Yu Mincho" panose="02020400000000000000" pitchFamily="18" charset="-128"/>
              <a:ea typeface="Yu Mincho" panose="02020400000000000000" pitchFamily="18" charset="-128"/>
              <a:cs typeface="DNP Shuei4goSt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271" y="7494919"/>
            <a:ext cx="25723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40</a:t>
            </a:r>
            <a:r>
              <a:rPr sz="1400" spc="-95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 </a:t>
            </a:r>
            <a:r>
              <a:rPr sz="1400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種類のドリンクが飲み放題で</a:t>
            </a:r>
            <a:endParaRPr sz="1400" dirty="0">
              <a:latin typeface="Yu Mincho" panose="02020400000000000000" pitchFamily="18" charset="-128"/>
              <a:ea typeface="Yu Mincho" panose="02020400000000000000" pitchFamily="18" charset="-128"/>
              <a:cs typeface="DNP Shuei4goSt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1402" y="8946987"/>
            <a:ext cx="2159000" cy="612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800"/>
              </a:lnSpc>
              <a:spcBef>
                <a:spcPts val="100"/>
              </a:spcBef>
            </a:pPr>
            <a:r>
              <a:rPr sz="1400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でお楽しみいただけます。 詳しくはスタッフまで</a:t>
            </a:r>
            <a:r>
              <a:rPr sz="1400" spc="-35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 </a:t>
            </a:r>
            <a:r>
              <a:rPr sz="1400" dirty="0">
                <a:solidFill>
                  <a:srgbClr val="594A42"/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DNP Shuei4goStd"/>
              </a:rPr>
              <a:t>!!</a:t>
            </a:r>
            <a:endParaRPr sz="1400">
              <a:latin typeface="Yu Mincho" panose="02020400000000000000" pitchFamily="18" charset="-128"/>
              <a:ea typeface="Yu Mincho" panose="02020400000000000000" pitchFamily="18" charset="-128"/>
              <a:cs typeface="DNP Shuei4goSt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271" y="7706614"/>
            <a:ext cx="3515995" cy="1374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850" b="1" dirty="0">
                <a:solidFill>
                  <a:srgbClr val="594A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DNP Shuei4goStd"/>
              </a:rPr>
              <a:t>3,00</a:t>
            </a:r>
            <a:r>
              <a:rPr sz="8850" b="1" spc="215" dirty="0">
                <a:solidFill>
                  <a:srgbClr val="594A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DNP Shuei4goStd"/>
              </a:rPr>
              <a:t>0</a:t>
            </a:r>
            <a:r>
              <a:rPr sz="5750" b="1" spc="-10" dirty="0">
                <a:solidFill>
                  <a:srgbClr val="594A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DNP Shuei4goStd"/>
              </a:rPr>
              <a:t>円</a:t>
            </a:r>
            <a:endParaRPr sz="57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DNP Shuei4goSt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78278" y="10028499"/>
            <a:ext cx="2593975" cy="461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50" dirty="0">
                <a:solidFill>
                  <a:srgbClr val="594A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restaurant</a:t>
            </a:r>
            <a:r>
              <a:rPr sz="2850" spc="-65" dirty="0">
                <a:solidFill>
                  <a:srgbClr val="594A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50" dirty="0">
                <a:solidFill>
                  <a:srgbClr val="594A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sz="2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67341DA-C6F3-2747-814A-A8AB80174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1600" y="-1563486"/>
            <a:ext cx="11125200" cy="53339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F58E627-5E7B-CD46-B195-D134DBC52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71" y="282049"/>
            <a:ext cx="6350000" cy="2501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C4417E9-00AF-1941-B194-542CC6A7E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49" y="2665977"/>
            <a:ext cx="4914900" cy="2413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9F54FD5-ED8A-BA49-9C9F-8CDED822F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568858"/>
            <a:ext cx="2063402" cy="6426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13</Words>
  <Application>Microsoft Macintosh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Mincho</vt:lpstr>
      <vt:lpstr>Yu Mincho Demibold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</dc:title>
  <cp:lastModifiedBy>春樹 富永</cp:lastModifiedBy>
  <cp:revision>5</cp:revision>
  <dcterms:created xsi:type="dcterms:W3CDTF">2019-09-05T09:13:39Z</dcterms:created>
  <dcterms:modified xsi:type="dcterms:W3CDTF">2019-09-05T09:18:21Z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