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6" d="100"/>
          <a:sy n="76" d="100"/>
        </p:scale>
        <p:origin x="3552" y="2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1" i="0">
                <a:solidFill>
                  <a:schemeClr val="bg1"/>
                </a:solidFill>
                <a:latin typeface="VDL-V7Gothic-ExtraBold"/>
                <a:cs typeface="VDL-V7Gothic-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1" i="0">
                <a:solidFill>
                  <a:schemeClr val="bg1"/>
                </a:solidFill>
                <a:latin typeface="VDL-V7Gothic-ExtraBold"/>
                <a:cs typeface="VDL-V7Gothic-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50" b="1" i="0">
                <a:solidFill>
                  <a:schemeClr val="bg1"/>
                </a:solidFill>
                <a:latin typeface="VDL-V7Gothic-ExtraBold"/>
                <a:cs typeface="VDL-V7Gothic-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045" y="0"/>
            <a:ext cx="7772948" cy="10908004"/>
          </a:xfrm>
          <a:prstGeom prst="rect">
            <a:avLst/>
          </a:prstGeom>
          <a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98440" y="10066120"/>
            <a:ext cx="2381869" cy="4591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50" b="1" i="0">
                <a:solidFill>
                  <a:schemeClr val="bg1"/>
                </a:solidFill>
                <a:latin typeface="VDL-V7Gothic-ExtraBold"/>
                <a:cs typeface="VDL-V7Gothic-Extra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9/5/19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0000" y="6359406"/>
            <a:ext cx="3124200" cy="4387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700" b="1" spc="10" dirty="0">
                <a:solidFill>
                  <a:srgbClr val="EE2A7B"/>
                </a:solidFill>
                <a:latin typeface="VDL-V7Gothic-ExtraBold"/>
                <a:cs typeface="VDL-V7Gothic-ExtraBold"/>
              </a:rPr>
              <a:t>クリアランスセール</a:t>
            </a:r>
            <a:endParaRPr sz="2700">
              <a:latin typeface="VDL-V7Gothic-ExtraBold"/>
              <a:cs typeface="VDL-V7Gothic-ExtraBold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43021" y="6359406"/>
            <a:ext cx="2337435" cy="438784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700" b="1" spc="10" dirty="0">
                <a:solidFill>
                  <a:srgbClr val="EE2A7B"/>
                </a:solidFill>
                <a:latin typeface="VDL-V7Gothic-ExtraBold"/>
                <a:cs typeface="VDL-V7Gothic-ExtraBold"/>
              </a:rPr>
              <a:t>最大</a:t>
            </a:r>
            <a:r>
              <a:rPr sz="2700" b="1" spc="-295" dirty="0">
                <a:solidFill>
                  <a:srgbClr val="EE2A7B"/>
                </a:solidFill>
                <a:latin typeface="VDL-V7Gothic-ExtraBold"/>
                <a:cs typeface="VDL-V7Gothic-ExtraBold"/>
              </a:rPr>
              <a:t> </a:t>
            </a:r>
            <a:r>
              <a:rPr sz="2700" b="1" spc="5" dirty="0">
                <a:solidFill>
                  <a:srgbClr val="EE2A7B"/>
                </a:solidFill>
                <a:latin typeface="VDL-V7Gothic-ExtraBold"/>
                <a:cs typeface="VDL-V7Gothic-ExtraBold"/>
              </a:rPr>
              <a:t>50%OFF</a:t>
            </a:r>
            <a:endParaRPr sz="2700">
              <a:latin typeface="VDL-V7Gothic-ExtraBold"/>
              <a:cs typeface="VDL-V7Gothic-ExtraBold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698440" y="10066120"/>
            <a:ext cx="2374900" cy="4591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5" dirty="0"/>
              <a:t>SHOP</a:t>
            </a:r>
            <a:r>
              <a:rPr spc="-95" dirty="0"/>
              <a:t> </a:t>
            </a:r>
            <a:r>
              <a:rPr spc="-5" dirty="0"/>
              <a:t>NAME</a:t>
            </a:r>
          </a:p>
        </p:txBody>
      </p:sp>
      <p:pic>
        <p:nvPicPr>
          <p:cNvPr id="5" name="図 4">
            <a:extLst>
              <a:ext uri="{FF2B5EF4-FFF2-40B4-BE49-F238E27FC236}">
                <a16:creationId xmlns:a16="http://schemas.microsoft.com/office/drawing/2014/main" id="{EACC2689-6978-B745-925F-7B68B5988E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90" y="384075"/>
            <a:ext cx="6375400" cy="2057400"/>
          </a:xfrm>
          <a:prstGeom prst="rect">
            <a:avLst/>
          </a:prstGeom>
        </p:spPr>
      </p:pic>
      <p:pic>
        <p:nvPicPr>
          <p:cNvPr id="6" name="図 5">
            <a:extLst>
              <a:ext uri="{FF2B5EF4-FFF2-40B4-BE49-F238E27FC236}">
                <a16:creationId xmlns:a16="http://schemas.microsoft.com/office/drawing/2014/main" id="{88FA283E-46BF-A64A-8CC8-BC1E1F9338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90" y="3662113"/>
            <a:ext cx="6375400" cy="2057400"/>
          </a:xfrm>
          <a:prstGeom prst="rect">
            <a:avLst/>
          </a:prstGeom>
        </p:spPr>
      </p:pic>
      <p:pic>
        <p:nvPicPr>
          <p:cNvPr id="7" name="図 6">
            <a:extLst>
              <a:ext uri="{FF2B5EF4-FFF2-40B4-BE49-F238E27FC236}">
                <a16:creationId xmlns:a16="http://schemas.microsoft.com/office/drawing/2014/main" id="{98D2918E-D1E7-824F-9FC8-FD9765903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90" y="7319713"/>
            <a:ext cx="6375400" cy="20574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</Words>
  <Application>Microsoft Macintosh PowerPoint</Application>
  <PresentationFormat>ユーザー設定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VDL-V7Gothic-ExtraBold</vt:lpstr>
      <vt:lpstr>Calibri</vt:lpstr>
      <vt:lpstr>Office Theme</vt:lpstr>
      <vt:lpstr>SHOP NAME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元</dc:title>
  <cp:lastModifiedBy>春樹 富永</cp:lastModifiedBy>
  <cp:revision>2</cp:revision>
  <dcterms:created xsi:type="dcterms:W3CDTF">2019-09-05T09:04:33Z</dcterms:created>
  <dcterms:modified xsi:type="dcterms:W3CDTF">2019-09-05T10:52:50Z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2019-09-05T00:00:00Z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2019-09-05T00:00:00Z</vt:filetime>
  </property>
</Properties>
</file>