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50" b="1" i="0">
                <a:solidFill>
                  <a:schemeClr val="bg1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50" b="1" i="0">
                <a:solidFill>
                  <a:schemeClr val="bg1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50" b="1" i="0">
                <a:solidFill>
                  <a:schemeClr val="bg1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045" y="0"/>
            <a:ext cx="7772948" cy="10908004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75298" y="9488222"/>
            <a:ext cx="2823845" cy="1043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50" b="1" i="0">
                <a:solidFill>
                  <a:schemeClr val="bg1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19302" y="8938586"/>
            <a:ext cx="1014730" cy="619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9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生中</a:t>
            </a:r>
            <a:endParaRPr sz="39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75298" y="9488222"/>
            <a:ext cx="3211302" cy="10433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pc="-1845" dirty="0">
                <a:latin typeface="Yu Gothic" panose="020B0400000000000000" pitchFamily="34" charset="-128"/>
                <a:ea typeface="Yu Gothic" panose="020B0400000000000000" pitchFamily="34" charset="-128"/>
              </a:rPr>
              <a:t>６０</a:t>
            </a:r>
            <a:r>
              <a:rPr spc="-910" dirty="0">
                <a:latin typeface="Yu Gothic" panose="020B0400000000000000" pitchFamily="34" charset="-128"/>
                <a:ea typeface="Yu Gothic" panose="020B0400000000000000" pitchFamily="34" charset="-128"/>
              </a:rPr>
              <a:t>０</a:t>
            </a:r>
            <a:r>
              <a:rPr spc="25" dirty="0">
                <a:latin typeface="Yu Gothic" panose="020B0400000000000000" pitchFamily="34" charset="-128"/>
                <a:ea typeface="Yu Gothic" panose="020B0400000000000000" pitchFamily="34" charset="-128"/>
              </a:rPr>
              <a:t>円</a:t>
            </a: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E4FB3B4A-637E-394A-8372-3CBC536A5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1293" y="577850"/>
            <a:ext cx="1155700" cy="6108700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7F5580E1-A265-D549-ACFC-5F914B1FB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6313" y="6686550"/>
            <a:ext cx="1714500" cy="2159000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533EACEE-1AD7-CC4E-9B56-AE0918F7CC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2070" y="5298268"/>
            <a:ext cx="1130300" cy="3365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</Words>
  <Application>Microsoft Macintosh PowerPoint</Application>
  <PresentationFormat>ユーザー設定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KozGoPr6N-Heavy</vt:lpstr>
      <vt:lpstr>Yu Gothic</vt:lpstr>
      <vt:lpstr>Calibri</vt:lpstr>
      <vt:lpstr>Office Theme</vt:lpstr>
      <vt:lpstr>６００円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cool_6_A4</dc:title>
  <cp:lastModifiedBy>春樹 富永</cp:lastModifiedBy>
  <cp:revision>2</cp:revision>
  <dcterms:created xsi:type="dcterms:W3CDTF">2019-09-05T08:52:55Z</dcterms:created>
  <dcterms:modified xsi:type="dcterms:W3CDTF">2019-09-06T03:32:10Z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2019-09-05T00:00:00Z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2019-09-05T00:00:00Z</vt:filetime>
  </property>
</Properties>
</file>