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772400" cy="10909300"/>
  <p:notesSz cx="7772400" cy="1090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86"/>
    <p:restoredTop sz="94694"/>
  </p:normalViewPr>
  <p:slideViewPr>
    <p:cSldViewPr>
      <p:cViewPr varScale="1">
        <p:scale>
          <a:sx n="76" d="100"/>
          <a:sy n="76" d="100"/>
        </p:scale>
        <p:origin x="3056" y="2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7775994" cy="10907991"/>
          </a:xfrm>
          <a:prstGeom prst="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937" y="436372"/>
            <a:ext cx="7000875" cy="17454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4621" y="8631015"/>
            <a:ext cx="4357379" cy="2053126"/>
          </a:xfrm>
          <a:prstGeom prst="rect">
            <a:avLst/>
          </a:prstGeom>
        </p:spPr>
        <p:txBody>
          <a:bodyPr vert="horz" wrap="square" lIns="0" tIns="5702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90"/>
              </a:spcBef>
            </a:pPr>
            <a:r>
              <a:rPr sz="9600" b="1" spc="-1814" dirty="0">
                <a:solidFill>
                  <a:srgbClr val="41404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Heavy"/>
              </a:rPr>
              <a:t>６００</a:t>
            </a:r>
            <a:r>
              <a:rPr lang="ja-JP" altLang="en-US" sz="9600" b="1" spc="-1814">
                <a:solidFill>
                  <a:srgbClr val="41404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Heavy"/>
              </a:rPr>
              <a:t>円</a:t>
            </a:r>
            <a:endParaRPr sz="9600" b="1" dirty="0">
              <a:latin typeface="Yu Gothic" panose="020B0400000000000000" pitchFamily="34" charset="-128"/>
              <a:ea typeface="Yu Gothic" panose="020B0400000000000000" pitchFamily="34" charset="-128"/>
              <a:cs typeface="KozGoPr6N-Heavy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04C905D-1A94-A440-B491-92ABAE9E5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63650"/>
            <a:ext cx="1168400" cy="14351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33A64ED-5EF2-3842-938A-3293D9053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" y="570887"/>
            <a:ext cx="736600" cy="20701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0DA4586-20D3-B34E-A030-62B37A1C9C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792978"/>
            <a:ext cx="2667000" cy="88646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7D78F2F-438B-1E43-9DB0-A2A7AB605E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900" y="1491887"/>
            <a:ext cx="3289300" cy="2882900"/>
          </a:xfrm>
          <a:prstGeom prst="rect">
            <a:avLst/>
          </a:prstGeom>
        </p:spPr>
      </p:pic>
      <p:sp>
        <p:nvSpPr>
          <p:cNvPr id="8" name="object 3">
            <a:extLst>
              <a:ext uri="{FF2B5EF4-FFF2-40B4-BE49-F238E27FC236}">
                <a16:creationId xmlns:a16="http://schemas.microsoft.com/office/drawing/2014/main" id="{9A7F30D3-DCC8-554A-ABC6-EB904BE387AC}"/>
              </a:ext>
            </a:extLst>
          </p:cNvPr>
          <p:cNvSpPr txBox="1"/>
          <p:nvPr/>
        </p:nvSpPr>
        <p:spPr>
          <a:xfrm>
            <a:off x="596900" y="8078299"/>
            <a:ext cx="2105050" cy="1105431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20"/>
              </a:spcBef>
            </a:pPr>
            <a:r>
              <a:rPr sz="6000" b="1" spc="30" dirty="0" err="1">
                <a:solidFill>
                  <a:srgbClr val="41404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Heavy"/>
              </a:rPr>
              <a:t>生中</a:t>
            </a:r>
            <a:endParaRPr sz="6000" b="1" dirty="0">
              <a:latin typeface="Yu Gothic" panose="020B0400000000000000" pitchFamily="34" charset="-128"/>
              <a:ea typeface="Yu Gothic" panose="020B0400000000000000" pitchFamily="34" charset="-128"/>
              <a:cs typeface="KozGoPr6N-Heav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3</Words>
  <Application>Microsoft Macintosh PowerPoint</Application>
  <PresentationFormat>ユーザー設定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Yu Gothic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cool_5_A4</dc:title>
  <cp:lastModifiedBy>春樹 富永</cp:lastModifiedBy>
  <cp:revision>2</cp:revision>
  <dcterms:created xsi:type="dcterms:W3CDTF">2019-09-05T08:45:45Z</dcterms:created>
  <dcterms:modified xsi:type="dcterms:W3CDTF">2019-09-06T03:31:54Z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2019-09-05T00:00:00Z</vt:filetime>
  </property>
  <property fmtid="{D5CDD505-2E9C-101B-9397-08002B2CF9AE}" pid="3" name="Creator">
    <vt:lpwstr>Adobe Illustrator CC 23.0 (Macintosh)</vt:lpwstr>
  </property>
  <property fmtid="{D5CDD505-2E9C-101B-9397-08002B2CF9AE}" pid="4" name="LastSaved">
    <vt:filetime>2019-09-05T00:00:00Z</vt:filetime>
  </property>
</Properties>
</file>