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7772400" cy="10909300"/>
  <p:notesSz cx="7772400" cy="109093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100"/>
    <a:srgbClr val="FFD800"/>
    <a:srgbClr val="FDD81B"/>
    <a:srgbClr val="FFE11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348"/>
    <p:restoredTop sz="94694"/>
  </p:normalViewPr>
  <p:slideViewPr>
    <p:cSldViewPr>
      <p:cViewPr varScale="1">
        <p:scale>
          <a:sx n="76" d="100"/>
          <a:sy n="76" d="100"/>
        </p:scale>
        <p:origin x="2544" y="2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9/6/19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9/6/19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9/6/19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9/6/19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9/6/19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7775994" cy="10908004"/>
          </a:xfrm>
          <a:prstGeom prst="rect">
            <a:avLst/>
          </a:prstGeom>
          <a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1448282" y="0"/>
            <a:ext cx="4623812" cy="175577"/>
          </a:xfrm>
          <a:prstGeom prst="rect">
            <a:avLst/>
          </a:prstGeom>
          <a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937" y="436372"/>
            <a:ext cx="7000875" cy="17454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937" y="2509139"/>
            <a:ext cx="7000875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9/6/19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hyperlink" Target="mailto:xxxx@co.jp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54111" y="9569450"/>
            <a:ext cx="1503680" cy="321310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1900" b="1" spc="3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お問い合わせ</a:t>
            </a:r>
            <a:endParaRPr sz="19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009278" y="10107939"/>
            <a:ext cx="3292078" cy="446917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3708400" algn="l"/>
              </a:tabLst>
            </a:pPr>
            <a:r>
              <a:rPr sz="2800" b="1" spc="1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  <a:hlinkClick r:id="rId2"/>
              </a:rPr>
              <a:t>MAIL:xxxx@co.jp</a:t>
            </a:r>
            <a:endParaRPr sz="28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54111" y="7012707"/>
            <a:ext cx="6890384" cy="1305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テキストが入ります</a:t>
            </a:r>
            <a:r>
              <a:rPr sz="1400" b="1" spc="-65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。</a:t>
            </a:r>
            <a:r>
              <a:rPr sz="14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テキストが入ります</a:t>
            </a:r>
            <a:r>
              <a:rPr sz="1400" b="1" spc="-65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。</a:t>
            </a:r>
            <a:r>
              <a:rPr sz="14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テキストが入ります</a:t>
            </a:r>
            <a:r>
              <a:rPr sz="1400" b="1" spc="-65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。</a:t>
            </a:r>
            <a:r>
              <a:rPr sz="14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テキストが入ります。</a:t>
            </a:r>
            <a:endParaRPr sz="14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  <a:p>
            <a:pPr marL="12700" marR="5080" algn="just">
              <a:lnSpc>
                <a:spcPct val="166700"/>
              </a:lnSpc>
            </a:pPr>
            <a:r>
              <a:rPr sz="14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テキストが入ります</a:t>
            </a:r>
            <a:r>
              <a:rPr sz="1400" b="1" spc="-65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。</a:t>
            </a:r>
            <a:r>
              <a:rPr sz="14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テキストが入ります</a:t>
            </a:r>
            <a:r>
              <a:rPr sz="1400" b="1" spc="-65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。</a:t>
            </a:r>
            <a:r>
              <a:rPr sz="14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テキストが入ります</a:t>
            </a:r>
            <a:r>
              <a:rPr sz="1400" b="1" spc="-65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。</a:t>
            </a:r>
            <a:r>
              <a:rPr sz="14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テキストが入ります。 テキストが入ります</a:t>
            </a:r>
            <a:r>
              <a:rPr sz="1400" b="1" spc="-65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。</a:t>
            </a:r>
            <a:r>
              <a:rPr sz="14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テキストが入ります</a:t>
            </a:r>
            <a:r>
              <a:rPr sz="1400" b="1" spc="-65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。</a:t>
            </a:r>
            <a:r>
              <a:rPr sz="14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テキストが入ります</a:t>
            </a:r>
            <a:r>
              <a:rPr sz="1400" b="1" spc="-65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。</a:t>
            </a:r>
            <a:r>
              <a:rPr sz="14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テキストが入ります。 テキストが入ります</a:t>
            </a:r>
            <a:r>
              <a:rPr sz="1400" b="1" spc="-65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。</a:t>
            </a:r>
            <a:r>
              <a:rPr sz="14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テキストが入ります</a:t>
            </a:r>
            <a:r>
              <a:rPr sz="1400" b="1" spc="-65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。</a:t>
            </a:r>
            <a:r>
              <a:rPr sz="14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テキストが入ります</a:t>
            </a:r>
            <a:r>
              <a:rPr sz="1400" b="1" spc="-65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。</a:t>
            </a:r>
            <a:r>
              <a:rPr sz="14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テキストが入ります。</a:t>
            </a:r>
            <a:endParaRPr sz="14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079763" y="9741350"/>
            <a:ext cx="4138929" cy="0"/>
          </a:xfrm>
          <a:custGeom>
            <a:avLst/>
            <a:gdLst/>
            <a:ahLst/>
            <a:cxnLst/>
            <a:rect l="l" t="t" r="r" b="b"/>
            <a:pathLst>
              <a:path w="4138929">
                <a:moveTo>
                  <a:pt x="0" y="0"/>
                </a:moveTo>
                <a:lnTo>
                  <a:pt x="4138803" y="0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418098" y="405373"/>
            <a:ext cx="839469" cy="3511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100" b="1" spc="3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会社名</a:t>
            </a:r>
            <a:endParaRPr sz="21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pic>
        <p:nvPicPr>
          <p:cNvPr id="7" name="図 6">
            <a:extLst>
              <a:ext uri="{FF2B5EF4-FFF2-40B4-BE49-F238E27FC236}">
                <a16:creationId xmlns:a16="http://schemas.microsoft.com/office/drawing/2014/main" id="{1D6ECC94-F8D6-E442-8ED4-9ECD6D4D11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911" y="4527550"/>
            <a:ext cx="1854200" cy="1854200"/>
          </a:xfrm>
          <a:prstGeom prst="rect">
            <a:avLst/>
          </a:prstGeom>
        </p:spPr>
      </p:pic>
      <p:pic>
        <p:nvPicPr>
          <p:cNvPr id="8" name="図 7">
            <a:extLst>
              <a:ext uri="{FF2B5EF4-FFF2-40B4-BE49-F238E27FC236}">
                <a16:creationId xmlns:a16="http://schemas.microsoft.com/office/drawing/2014/main" id="{6415ADF4-0771-8D47-95AA-35DC32A821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4778" y="4527550"/>
            <a:ext cx="1854200" cy="1854200"/>
          </a:xfrm>
          <a:prstGeom prst="rect">
            <a:avLst/>
          </a:prstGeom>
        </p:spPr>
      </p:pic>
      <p:pic>
        <p:nvPicPr>
          <p:cNvPr id="9" name="図 8">
            <a:extLst>
              <a:ext uri="{FF2B5EF4-FFF2-40B4-BE49-F238E27FC236}">
                <a16:creationId xmlns:a16="http://schemas.microsoft.com/office/drawing/2014/main" id="{EC241224-FFB0-104D-908A-51E60BFCFC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7600" y="4502150"/>
            <a:ext cx="1854200" cy="1854200"/>
          </a:xfrm>
          <a:prstGeom prst="rect">
            <a:avLst/>
          </a:prstGeom>
        </p:spPr>
      </p:pic>
      <p:sp>
        <p:nvSpPr>
          <p:cNvPr id="10" name="object 6">
            <a:extLst>
              <a:ext uri="{FF2B5EF4-FFF2-40B4-BE49-F238E27FC236}">
                <a16:creationId xmlns:a16="http://schemas.microsoft.com/office/drawing/2014/main" id="{C17289E2-46EA-CC48-957A-64FC61D25F43}"/>
              </a:ext>
            </a:extLst>
          </p:cNvPr>
          <p:cNvSpPr txBox="1"/>
          <p:nvPr/>
        </p:nvSpPr>
        <p:spPr>
          <a:xfrm>
            <a:off x="901271" y="5266706"/>
            <a:ext cx="1644107" cy="386644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lang="ja-JP" altLang="en-US" sz="2400" b="1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マンション</a:t>
            </a:r>
            <a:endParaRPr sz="2400" b="1" dirty="0">
              <a:solidFill>
                <a:schemeClr val="bg1"/>
              </a:solidFill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11" name="object 6">
            <a:extLst>
              <a:ext uri="{FF2B5EF4-FFF2-40B4-BE49-F238E27FC236}">
                <a16:creationId xmlns:a16="http://schemas.microsoft.com/office/drawing/2014/main" id="{0FE87EDA-BF0E-E34C-813F-EBB63FFDD880}"/>
              </a:ext>
            </a:extLst>
          </p:cNvPr>
          <p:cNvSpPr txBox="1"/>
          <p:nvPr/>
        </p:nvSpPr>
        <p:spPr>
          <a:xfrm>
            <a:off x="3037074" y="5266706"/>
            <a:ext cx="1601516" cy="44820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lang="ja-JP" altLang="en-US" sz="2800" b="1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一戸建て</a:t>
            </a:r>
            <a:endParaRPr sz="2800" b="1" dirty="0">
              <a:solidFill>
                <a:schemeClr val="bg1"/>
              </a:solidFill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12" name="object 6">
            <a:extLst>
              <a:ext uri="{FF2B5EF4-FFF2-40B4-BE49-F238E27FC236}">
                <a16:creationId xmlns:a16="http://schemas.microsoft.com/office/drawing/2014/main" id="{D89A6E29-3713-894A-8516-C3AA3371A1D6}"/>
              </a:ext>
            </a:extLst>
          </p:cNvPr>
          <p:cNvSpPr txBox="1"/>
          <p:nvPr/>
        </p:nvSpPr>
        <p:spPr>
          <a:xfrm>
            <a:off x="5257800" y="5266706"/>
            <a:ext cx="1295400" cy="44820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lang="ja-JP" altLang="en-US" sz="2800" b="1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土　地</a:t>
            </a:r>
            <a:endParaRPr sz="2800" b="1" dirty="0">
              <a:solidFill>
                <a:schemeClr val="bg1"/>
              </a:solidFill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13" name="object 3">
            <a:extLst>
              <a:ext uri="{FF2B5EF4-FFF2-40B4-BE49-F238E27FC236}">
                <a16:creationId xmlns:a16="http://schemas.microsoft.com/office/drawing/2014/main" id="{5E6DE949-7740-8E4E-BB0B-75A49B681AB6}"/>
              </a:ext>
            </a:extLst>
          </p:cNvPr>
          <p:cNvSpPr txBox="1"/>
          <p:nvPr/>
        </p:nvSpPr>
        <p:spPr>
          <a:xfrm>
            <a:off x="454111" y="10107939"/>
            <a:ext cx="3432089" cy="446917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3708400" algn="l"/>
              </a:tabLst>
            </a:pPr>
            <a:r>
              <a:rPr sz="2800" b="1" spc="1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TEL:00-0000-0000</a:t>
            </a:r>
            <a:endParaRPr sz="28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14" name="object 6">
            <a:extLst>
              <a:ext uri="{FF2B5EF4-FFF2-40B4-BE49-F238E27FC236}">
                <a16:creationId xmlns:a16="http://schemas.microsoft.com/office/drawing/2014/main" id="{DF480326-ADFD-CD45-A1CA-6A10C388AB67}"/>
              </a:ext>
            </a:extLst>
          </p:cNvPr>
          <p:cNvSpPr txBox="1"/>
          <p:nvPr/>
        </p:nvSpPr>
        <p:spPr>
          <a:xfrm>
            <a:off x="1017166" y="1099035"/>
            <a:ext cx="6145634" cy="1710084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lang="ja-JP" altLang="en-US" sz="11000" b="1" spc="35">
                <a:solidFill>
                  <a:srgbClr val="FFF10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売却物件</a:t>
            </a:r>
            <a:endParaRPr sz="11000" b="1" dirty="0">
              <a:solidFill>
                <a:srgbClr val="FFF100"/>
              </a:solidFill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15" name="object 6">
            <a:extLst>
              <a:ext uri="{FF2B5EF4-FFF2-40B4-BE49-F238E27FC236}">
                <a16:creationId xmlns:a16="http://schemas.microsoft.com/office/drawing/2014/main" id="{3D7B6F4A-6E42-EB43-BC01-F0E47D50E97C}"/>
              </a:ext>
            </a:extLst>
          </p:cNvPr>
          <p:cNvSpPr txBox="1"/>
          <p:nvPr/>
        </p:nvSpPr>
        <p:spPr>
          <a:xfrm>
            <a:off x="1721984" y="2746225"/>
            <a:ext cx="4565681" cy="1710084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lang="ja-JP" altLang="en-US" sz="11000" b="1" spc="35">
                <a:solidFill>
                  <a:srgbClr val="FFF10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募集中</a:t>
            </a:r>
            <a:endParaRPr sz="11000" b="1" dirty="0">
              <a:solidFill>
                <a:srgbClr val="FFF100"/>
              </a:solidFill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</TotalTime>
  <Words>50</Words>
  <Application>Microsoft Macintosh PowerPoint</Application>
  <PresentationFormat>ユーザー設定</PresentationFormat>
  <Paragraphs>11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2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4" baseType="lpstr">
      <vt:lpstr>Yu Gothic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元</dc:title>
  <cp:lastModifiedBy>春樹 富永</cp:lastModifiedBy>
  <cp:revision>6</cp:revision>
  <dcterms:created xsi:type="dcterms:W3CDTF">2019-09-05T08:23:05Z</dcterms:created>
  <dcterms:modified xsi:type="dcterms:W3CDTF">2019-09-06T03:31:38Z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2019-09-05T00:00:00Z</vt:filetime>
  </property>
  <property fmtid="{D5CDD505-2E9C-101B-9397-08002B2CF9AE}" pid="3" name="Creator">
    <vt:lpwstr>Adobe Illustrator CC 23.0 (Macintosh)</vt:lpwstr>
  </property>
  <property fmtid="{D5CDD505-2E9C-101B-9397-08002B2CF9AE}" pid="4" name="LastSaved">
    <vt:filetime>2019-09-05T00:00:00Z</vt:filetime>
  </property>
</Properties>
</file>