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7772400" cy="10909300"/>
  <p:notesSz cx="7772400" cy="109093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765"/>
    <p:restoredTop sz="94694"/>
  </p:normalViewPr>
  <p:slideViewPr>
    <p:cSldViewPr>
      <p:cViewPr varScale="1">
        <p:scale>
          <a:sx n="76" d="100"/>
          <a:sy n="76" d="100"/>
        </p:scale>
        <p:origin x="2968" y="20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3406" y="3381883"/>
            <a:ext cx="6611937" cy="229095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66812" y="6109208"/>
            <a:ext cx="5445125" cy="272732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9/6/19</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750" b="1" i="0">
                <a:solidFill>
                  <a:srgbClr val="FFF200"/>
                </a:solidFill>
                <a:latin typeface="KozGoPr6N-Heavy"/>
                <a:cs typeface="KozGoPr6N-Heavy"/>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9/6/19</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750" b="1" i="0">
                <a:solidFill>
                  <a:srgbClr val="FFF200"/>
                </a:solidFill>
                <a:latin typeface="KozGoPr6N-Heavy"/>
                <a:cs typeface="KozGoPr6N-Heavy"/>
              </a:defRPr>
            </a:lvl1pPr>
          </a:lstStyle>
          <a:p>
            <a:endParaRPr/>
          </a:p>
        </p:txBody>
      </p:sp>
      <p:sp>
        <p:nvSpPr>
          <p:cNvPr id="3" name="Holder 3"/>
          <p:cNvSpPr>
            <a:spLocks noGrp="1"/>
          </p:cNvSpPr>
          <p:nvPr>
            <p:ph sz="half" idx="2"/>
          </p:nvPr>
        </p:nvSpPr>
        <p:spPr>
          <a:xfrm>
            <a:off x="388937" y="2509139"/>
            <a:ext cx="3383756" cy="7200138"/>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006056" y="2509139"/>
            <a:ext cx="3383756" cy="7200138"/>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9/6/19</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750" b="1" i="0">
                <a:solidFill>
                  <a:srgbClr val="FFF200"/>
                </a:solidFill>
                <a:latin typeface="KozGoPr6N-Heavy"/>
                <a:cs typeface="KozGoPr6N-Heavy"/>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9/6/19</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9/6/19</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045" y="0"/>
            <a:ext cx="7772948" cy="10908004"/>
          </a:xfrm>
          <a:prstGeom prst="rect">
            <a:avLst/>
          </a:prstGeom>
          <a:blipFill>
            <a:blip r:embed="rId7" cstate="print">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 name="Holder 2"/>
          <p:cNvSpPr>
            <a:spLocks noGrp="1"/>
          </p:cNvSpPr>
          <p:nvPr>
            <p:ph type="title"/>
          </p:nvPr>
        </p:nvSpPr>
        <p:spPr>
          <a:xfrm>
            <a:off x="5923160" y="3948622"/>
            <a:ext cx="977265" cy="596264"/>
          </a:xfrm>
          <a:prstGeom prst="rect">
            <a:avLst/>
          </a:prstGeom>
        </p:spPr>
        <p:txBody>
          <a:bodyPr wrap="square" lIns="0" tIns="0" rIns="0" bIns="0">
            <a:spAutoFit/>
          </a:bodyPr>
          <a:lstStyle>
            <a:lvl1pPr>
              <a:defRPr sz="3750" b="1" i="0">
                <a:solidFill>
                  <a:srgbClr val="FFF200"/>
                </a:solidFill>
                <a:latin typeface="KozGoPr6N-Heavy"/>
                <a:cs typeface="KozGoPr6N-Heavy"/>
              </a:defRPr>
            </a:lvl1pPr>
          </a:lstStyle>
          <a:p>
            <a:endParaRPr/>
          </a:p>
        </p:txBody>
      </p:sp>
      <p:sp>
        <p:nvSpPr>
          <p:cNvPr id="3" name="Holder 3"/>
          <p:cNvSpPr>
            <a:spLocks noGrp="1"/>
          </p:cNvSpPr>
          <p:nvPr>
            <p:ph type="body" idx="1"/>
          </p:nvPr>
        </p:nvSpPr>
        <p:spPr>
          <a:xfrm>
            <a:off x="388937" y="2509139"/>
            <a:ext cx="7000875" cy="7200138"/>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644775" y="10145649"/>
            <a:ext cx="2489200" cy="54546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88937" y="10145649"/>
            <a:ext cx="1789112" cy="54546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9/6/19</a:t>
            </a:fld>
            <a:endParaRPr lang="en-US"/>
          </a:p>
        </p:txBody>
      </p:sp>
      <p:sp>
        <p:nvSpPr>
          <p:cNvPr id="6" name="Holder 6"/>
          <p:cNvSpPr>
            <a:spLocks noGrp="1"/>
          </p:cNvSpPr>
          <p:nvPr>
            <p:ph type="sldNum" sz="quarter" idx="7"/>
          </p:nvPr>
        </p:nvSpPr>
        <p:spPr>
          <a:xfrm>
            <a:off x="5600700" y="10145649"/>
            <a:ext cx="1789112" cy="54546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96083" y="715062"/>
            <a:ext cx="3772535" cy="251351"/>
          </a:xfrm>
          <a:prstGeom prst="rect">
            <a:avLst/>
          </a:prstGeom>
        </p:spPr>
        <p:txBody>
          <a:bodyPr vert="horz" wrap="square" lIns="0" tIns="12700" rIns="0" bIns="0" rtlCol="0">
            <a:spAutoFit/>
          </a:bodyPr>
          <a:lstStyle/>
          <a:p>
            <a:pPr marL="12700">
              <a:lnSpc>
                <a:spcPct val="100000"/>
              </a:lnSpc>
              <a:spcBef>
                <a:spcPts val="100"/>
              </a:spcBef>
            </a:pPr>
            <a:r>
              <a:rPr sz="1550" b="1" dirty="0">
                <a:solidFill>
                  <a:srgbClr val="FFFFFF"/>
                </a:solidFill>
                <a:latin typeface="Yu Gothic" panose="020B0400000000000000" pitchFamily="34" charset="-128"/>
                <a:ea typeface="Yu Gothic" panose="020B0400000000000000" pitchFamily="34" charset="-128"/>
                <a:cs typeface="KozGoPr6N-Heavy"/>
              </a:rPr>
              <a:t>今、不動産投資を始めようとしている方へ</a:t>
            </a:r>
            <a:endParaRPr sz="1550" b="1" dirty="0">
              <a:latin typeface="Yu Gothic" panose="020B0400000000000000" pitchFamily="34" charset="-128"/>
              <a:ea typeface="Yu Gothic" panose="020B0400000000000000" pitchFamily="34" charset="-128"/>
              <a:cs typeface="KozGoPr6N-Heavy"/>
            </a:endParaRPr>
          </a:p>
        </p:txBody>
      </p:sp>
      <p:sp>
        <p:nvSpPr>
          <p:cNvPr id="3" name="object 3"/>
          <p:cNvSpPr/>
          <p:nvPr/>
        </p:nvSpPr>
        <p:spPr>
          <a:xfrm>
            <a:off x="1473010" y="1060667"/>
            <a:ext cx="4814570" cy="0"/>
          </a:xfrm>
          <a:custGeom>
            <a:avLst/>
            <a:gdLst/>
            <a:ahLst/>
            <a:cxnLst/>
            <a:rect l="l" t="t" r="r" b="b"/>
            <a:pathLst>
              <a:path w="4814570">
                <a:moveTo>
                  <a:pt x="0" y="0"/>
                </a:moveTo>
                <a:lnTo>
                  <a:pt x="4814531" y="0"/>
                </a:lnTo>
              </a:path>
            </a:pathLst>
          </a:custGeom>
          <a:ln w="12700">
            <a:solidFill>
              <a:srgbClr val="FFFFFF"/>
            </a:solidFill>
          </a:ln>
        </p:spPr>
        <p:txBody>
          <a:bodyPr wrap="square" lIns="0" tIns="0" rIns="0" bIns="0" rtlCol="0"/>
          <a:lstStyle/>
          <a:p>
            <a:endParaRPr b="1">
              <a:latin typeface="Yu Gothic" panose="020B0400000000000000" pitchFamily="34" charset="-128"/>
              <a:ea typeface="Yu Gothic" panose="020B0400000000000000" pitchFamily="34" charset="-128"/>
            </a:endParaRPr>
          </a:p>
        </p:txBody>
      </p:sp>
      <p:sp>
        <p:nvSpPr>
          <p:cNvPr id="4" name="object 4"/>
          <p:cNvSpPr/>
          <p:nvPr/>
        </p:nvSpPr>
        <p:spPr>
          <a:xfrm>
            <a:off x="5541645" y="3635433"/>
            <a:ext cx="1757045" cy="1751330"/>
          </a:xfrm>
          <a:custGeom>
            <a:avLst/>
            <a:gdLst/>
            <a:ahLst/>
            <a:cxnLst/>
            <a:rect l="l" t="t" r="r" b="b"/>
            <a:pathLst>
              <a:path w="1757045" h="1751329">
                <a:moveTo>
                  <a:pt x="1010919" y="1669440"/>
                </a:moveTo>
                <a:lnTo>
                  <a:pt x="745782" y="1669440"/>
                </a:lnTo>
                <a:lnTo>
                  <a:pt x="805840" y="1750821"/>
                </a:lnTo>
                <a:lnTo>
                  <a:pt x="878357" y="1680298"/>
                </a:lnTo>
                <a:lnTo>
                  <a:pt x="1002908" y="1680298"/>
                </a:lnTo>
                <a:lnTo>
                  <a:pt x="1010919" y="1669440"/>
                </a:lnTo>
                <a:close/>
              </a:path>
              <a:path w="1757045" h="1751329">
                <a:moveTo>
                  <a:pt x="1002908" y="1680298"/>
                </a:moveTo>
                <a:lnTo>
                  <a:pt x="878357" y="1680298"/>
                </a:lnTo>
                <a:lnTo>
                  <a:pt x="950874" y="1750821"/>
                </a:lnTo>
                <a:lnTo>
                  <a:pt x="1002908" y="1680298"/>
                </a:lnTo>
                <a:close/>
              </a:path>
              <a:path w="1757045" h="1751329">
                <a:moveTo>
                  <a:pt x="1139786" y="1636902"/>
                </a:moveTo>
                <a:lnTo>
                  <a:pt x="616915" y="1636902"/>
                </a:lnTo>
                <a:lnTo>
                  <a:pt x="662673" y="1727098"/>
                </a:lnTo>
                <a:lnTo>
                  <a:pt x="745782" y="1669440"/>
                </a:lnTo>
                <a:lnTo>
                  <a:pt x="1123275" y="1669440"/>
                </a:lnTo>
                <a:lnTo>
                  <a:pt x="1139786" y="1636902"/>
                </a:lnTo>
                <a:close/>
              </a:path>
              <a:path w="1757045" h="1751329">
                <a:moveTo>
                  <a:pt x="1123275" y="1669440"/>
                </a:moveTo>
                <a:lnTo>
                  <a:pt x="1010919" y="1669440"/>
                </a:lnTo>
                <a:lnTo>
                  <a:pt x="1094016" y="1727098"/>
                </a:lnTo>
                <a:lnTo>
                  <a:pt x="1123275" y="1669440"/>
                </a:lnTo>
                <a:close/>
              </a:path>
              <a:path w="1757045" h="1751329">
                <a:moveTo>
                  <a:pt x="1244760" y="1636902"/>
                </a:moveTo>
                <a:lnTo>
                  <a:pt x="1139786" y="1636902"/>
                </a:lnTo>
                <a:lnTo>
                  <a:pt x="1231290" y="1679994"/>
                </a:lnTo>
                <a:lnTo>
                  <a:pt x="1244760" y="1636902"/>
                </a:lnTo>
                <a:close/>
              </a:path>
              <a:path w="1757045" h="1751329">
                <a:moveTo>
                  <a:pt x="1362630" y="1583448"/>
                </a:moveTo>
                <a:lnTo>
                  <a:pt x="495223" y="1583448"/>
                </a:lnTo>
                <a:lnTo>
                  <a:pt x="525411" y="1679981"/>
                </a:lnTo>
                <a:lnTo>
                  <a:pt x="616915" y="1636902"/>
                </a:lnTo>
                <a:lnTo>
                  <a:pt x="1244760" y="1636902"/>
                </a:lnTo>
                <a:lnTo>
                  <a:pt x="1261465" y="1583461"/>
                </a:lnTo>
                <a:lnTo>
                  <a:pt x="1362630" y="1583448"/>
                </a:lnTo>
                <a:close/>
              </a:path>
              <a:path w="1757045" h="1751329">
                <a:moveTo>
                  <a:pt x="1362628" y="1583461"/>
                </a:moveTo>
                <a:lnTo>
                  <a:pt x="1261465" y="1583461"/>
                </a:lnTo>
                <a:lnTo>
                  <a:pt x="1358836" y="1610829"/>
                </a:lnTo>
                <a:lnTo>
                  <a:pt x="1362628" y="1583461"/>
                </a:lnTo>
                <a:close/>
              </a:path>
              <a:path w="1757045" h="1751329">
                <a:moveTo>
                  <a:pt x="1472954" y="1510626"/>
                </a:moveTo>
                <a:lnTo>
                  <a:pt x="383971" y="1510626"/>
                </a:lnTo>
                <a:lnTo>
                  <a:pt x="397852" y="1610804"/>
                </a:lnTo>
                <a:lnTo>
                  <a:pt x="495223" y="1583448"/>
                </a:lnTo>
                <a:lnTo>
                  <a:pt x="1362630" y="1583448"/>
                </a:lnTo>
                <a:lnTo>
                  <a:pt x="1372717" y="1510652"/>
                </a:lnTo>
                <a:lnTo>
                  <a:pt x="1472954" y="1510652"/>
                </a:lnTo>
                <a:close/>
              </a:path>
              <a:path w="1757045" h="1751329">
                <a:moveTo>
                  <a:pt x="1472954" y="1510652"/>
                </a:moveTo>
                <a:lnTo>
                  <a:pt x="1372717" y="1510652"/>
                </a:lnTo>
                <a:lnTo>
                  <a:pt x="1473250" y="1521663"/>
                </a:lnTo>
                <a:lnTo>
                  <a:pt x="1472954" y="1510652"/>
                </a:lnTo>
                <a:close/>
              </a:path>
              <a:path w="1757045" h="1751329">
                <a:moveTo>
                  <a:pt x="283463" y="229158"/>
                </a:moveTo>
                <a:lnTo>
                  <a:pt x="286181" y="330263"/>
                </a:lnTo>
                <a:lnTo>
                  <a:pt x="185204" y="335851"/>
                </a:lnTo>
                <a:lnTo>
                  <a:pt x="204431" y="435152"/>
                </a:lnTo>
                <a:lnTo>
                  <a:pt x="105740" y="457238"/>
                </a:lnTo>
                <a:lnTo>
                  <a:pt x="141058" y="552018"/>
                </a:lnTo>
                <a:lnTo>
                  <a:pt x="47370" y="590118"/>
                </a:lnTo>
                <a:lnTo>
                  <a:pt x="97916" y="677722"/>
                </a:lnTo>
                <a:lnTo>
                  <a:pt x="11836" y="730834"/>
                </a:lnTo>
                <a:lnTo>
                  <a:pt x="76174" y="808888"/>
                </a:lnTo>
                <a:lnTo>
                  <a:pt x="0" y="875410"/>
                </a:lnTo>
                <a:lnTo>
                  <a:pt x="76174" y="941933"/>
                </a:lnTo>
                <a:lnTo>
                  <a:pt x="11836" y="1019975"/>
                </a:lnTo>
                <a:lnTo>
                  <a:pt x="97916" y="1073086"/>
                </a:lnTo>
                <a:lnTo>
                  <a:pt x="47358" y="1160691"/>
                </a:lnTo>
                <a:lnTo>
                  <a:pt x="141046" y="1198791"/>
                </a:lnTo>
                <a:lnTo>
                  <a:pt x="105714" y="1293545"/>
                </a:lnTo>
                <a:lnTo>
                  <a:pt x="204406" y="1315643"/>
                </a:lnTo>
                <a:lnTo>
                  <a:pt x="185165" y="1414932"/>
                </a:lnTo>
                <a:lnTo>
                  <a:pt x="286156" y="1420520"/>
                </a:lnTo>
                <a:lnTo>
                  <a:pt x="283425" y="1521625"/>
                </a:lnTo>
                <a:lnTo>
                  <a:pt x="383971" y="1510626"/>
                </a:lnTo>
                <a:lnTo>
                  <a:pt x="1472954" y="1510626"/>
                </a:lnTo>
                <a:lnTo>
                  <a:pt x="1470533" y="1420558"/>
                </a:lnTo>
                <a:lnTo>
                  <a:pt x="1571523" y="1414970"/>
                </a:lnTo>
                <a:lnTo>
                  <a:pt x="1552282" y="1315681"/>
                </a:lnTo>
                <a:lnTo>
                  <a:pt x="1650987" y="1293583"/>
                </a:lnTo>
                <a:lnTo>
                  <a:pt x="1615655" y="1198803"/>
                </a:lnTo>
                <a:lnTo>
                  <a:pt x="1709343" y="1160703"/>
                </a:lnTo>
                <a:lnTo>
                  <a:pt x="1658797" y="1073099"/>
                </a:lnTo>
                <a:lnTo>
                  <a:pt x="1744865" y="1019987"/>
                </a:lnTo>
                <a:lnTo>
                  <a:pt x="1680540" y="941933"/>
                </a:lnTo>
                <a:lnTo>
                  <a:pt x="1756727" y="875410"/>
                </a:lnTo>
                <a:lnTo>
                  <a:pt x="1680540" y="808888"/>
                </a:lnTo>
                <a:lnTo>
                  <a:pt x="1744878" y="730846"/>
                </a:lnTo>
                <a:lnTo>
                  <a:pt x="1658810" y="677735"/>
                </a:lnTo>
                <a:lnTo>
                  <a:pt x="1709356" y="590130"/>
                </a:lnTo>
                <a:lnTo>
                  <a:pt x="1615668" y="552030"/>
                </a:lnTo>
                <a:lnTo>
                  <a:pt x="1651000" y="457276"/>
                </a:lnTo>
                <a:lnTo>
                  <a:pt x="1552295" y="435178"/>
                </a:lnTo>
                <a:lnTo>
                  <a:pt x="1571548" y="335889"/>
                </a:lnTo>
                <a:lnTo>
                  <a:pt x="1470571" y="330301"/>
                </a:lnTo>
                <a:lnTo>
                  <a:pt x="1472993" y="240195"/>
                </a:lnTo>
                <a:lnTo>
                  <a:pt x="1372755" y="240195"/>
                </a:lnTo>
                <a:lnTo>
                  <a:pt x="383997" y="240169"/>
                </a:lnTo>
                <a:lnTo>
                  <a:pt x="283463" y="229158"/>
                </a:lnTo>
                <a:close/>
              </a:path>
              <a:path w="1757045" h="1751329">
                <a:moveTo>
                  <a:pt x="1473288" y="229196"/>
                </a:moveTo>
                <a:lnTo>
                  <a:pt x="1372755" y="240195"/>
                </a:lnTo>
                <a:lnTo>
                  <a:pt x="1472993" y="240195"/>
                </a:lnTo>
                <a:lnTo>
                  <a:pt x="1473288" y="229196"/>
                </a:lnTo>
                <a:close/>
              </a:path>
              <a:path w="1757045" h="1751329">
                <a:moveTo>
                  <a:pt x="397890" y="139992"/>
                </a:moveTo>
                <a:lnTo>
                  <a:pt x="383997" y="240169"/>
                </a:lnTo>
                <a:lnTo>
                  <a:pt x="1372752" y="240169"/>
                </a:lnTo>
                <a:lnTo>
                  <a:pt x="1362665" y="167373"/>
                </a:lnTo>
                <a:lnTo>
                  <a:pt x="1261499" y="167360"/>
                </a:lnTo>
                <a:lnTo>
                  <a:pt x="495249" y="167360"/>
                </a:lnTo>
                <a:lnTo>
                  <a:pt x="397890" y="139992"/>
                </a:lnTo>
                <a:close/>
              </a:path>
              <a:path w="1757045" h="1751329">
                <a:moveTo>
                  <a:pt x="1358874" y="140017"/>
                </a:moveTo>
                <a:lnTo>
                  <a:pt x="1261503" y="167373"/>
                </a:lnTo>
                <a:lnTo>
                  <a:pt x="1362665" y="167373"/>
                </a:lnTo>
                <a:lnTo>
                  <a:pt x="1358874" y="140017"/>
                </a:lnTo>
                <a:close/>
              </a:path>
              <a:path w="1757045" h="1751329">
                <a:moveTo>
                  <a:pt x="525437" y="70827"/>
                </a:moveTo>
                <a:lnTo>
                  <a:pt x="495249" y="167360"/>
                </a:lnTo>
                <a:lnTo>
                  <a:pt x="1261499" y="167360"/>
                </a:lnTo>
                <a:lnTo>
                  <a:pt x="1244787" y="113918"/>
                </a:lnTo>
                <a:lnTo>
                  <a:pt x="616927" y="113918"/>
                </a:lnTo>
                <a:lnTo>
                  <a:pt x="525437" y="70827"/>
                </a:lnTo>
                <a:close/>
              </a:path>
              <a:path w="1757045" h="1751329">
                <a:moveTo>
                  <a:pt x="662698" y="23723"/>
                </a:moveTo>
                <a:lnTo>
                  <a:pt x="616927" y="113918"/>
                </a:lnTo>
                <a:lnTo>
                  <a:pt x="1139799" y="113918"/>
                </a:lnTo>
                <a:lnTo>
                  <a:pt x="1123285" y="81381"/>
                </a:lnTo>
                <a:lnTo>
                  <a:pt x="745794" y="81381"/>
                </a:lnTo>
                <a:lnTo>
                  <a:pt x="662698" y="23723"/>
                </a:lnTo>
                <a:close/>
              </a:path>
              <a:path w="1757045" h="1751329">
                <a:moveTo>
                  <a:pt x="1231315" y="70840"/>
                </a:moveTo>
                <a:lnTo>
                  <a:pt x="1139799" y="113918"/>
                </a:lnTo>
                <a:lnTo>
                  <a:pt x="1244787" y="113918"/>
                </a:lnTo>
                <a:lnTo>
                  <a:pt x="1231315" y="70840"/>
                </a:lnTo>
                <a:close/>
              </a:path>
              <a:path w="1757045" h="1751329">
                <a:moveTo>
                  <a:pt x="805853" y="0"/>
                </a:moveTo>
                <a:lnTo>
                  <a:pt x="745794" y="81381"/>
                </a:lnTo>
                <a:lnTo>
                  <a:pt x="1010932" y="81381"/>
                </a:lnTo>
                <a:lnTo>
                  <a:pt x="1002919" y="70523"/>
                </a:lnTo>
                <a:lnTo>
                  <a:pt x="878357" y="70523"/>
                </a:lnTo>
                <a:lnTo>
                  <a:pt x="805853" y="0"/>
                </a:lnTo>
                <a:close/>
              </a:path>
              <a:path w="1757045" h="1751329">
                <a:moveTo>
                  <a:pt x="1094028" y="23736"/>
                </a:moveTo>
                <a:lnTo>
                  <a:pt x="1010932" y="81381"/>
                </a:lnTo>
                <a:lnTo>
                  <a:pt x="1123285" y="81381"/>
                </a:lnTo>
                <a:lnTo>
                  <a:pt x="1094028" y="23736"/>
                </a:lnTo>
                <a:close/>
              </a:path>
              <a:path w="1757045" h="1751329">
                <a:moveTo>
                  <a:pt x="950874" y="0"/>
                </a:moveTo>
                <a:lnTo>
                  <a:pt x="878357" y="70523"/>
                </a:lnTo>
                <a:lnTo>
                  <a:pt x="1002919" y="70523"/>
                </a:lnTo>
                <a:lnTo>
                  <a:pt x="950874" y="0"/>
                </a:lnTo>
                <a:close/>
              </a:path>
            </a:pathLst>
          </a:custGeom>
          <a:solidFill>
            <a:srgbClr val="262261"/>
          </a:solidFill>
        </p:spPr>
        <p:txBody>
          <a:bodyPr wrap="square" lIns="0" tIns="0" rIns="0" bIns="0" rtlCol="0"/>
          <a:lstStyle/>
          <a:p>
            <a:endParaRPr b="1">
              <a:latin typeface="Yu Gothic" panose="020B0400000000000000" pitchFamily="34" charset="-128"/>
              <a:ea typeface="Yu Gothic" panose="020B0400000000000000" pitchFamily="34" charset="-128"/>
            </a:endParaRPr>
          </a:p>
        </p:txBody>
      </p:sp>
      <p:sp>
        <p:nvSpPr>
          <p:cNvPr id="5" name="object 5"/>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5" dirty="0">
                <a:latin typeface="Yu Gothic" panose="020B0400000000000000" pitchFamily="34" charset="-128"/>
                <a:ea typeface="Yu Gothic" panose="020B0400000000000000" pitchFamily="34" charset="-128"/>
              </a:rPr>
              <a:t>受講</a:t>
            </a:r>
          </a:p>
        </p:txBody>
      </p:sp>
      <p:sp>
        <p:nvSpPr>
          <p:cNvPr id="6" name="object 6"/>
          <p:cNvSpPr txBox="1"/>
          <p:nvPr/>
        </p:nvSpPr>
        <p:spPr>
          <a:xfrm>
            <a:off x="5923160" y="4490448"/>
            <a:ext cx="977265" cy="596265"/>
          </a:xfrm>
          <a:prstGeom prst="rect">
            <a:avLst/>
          </a:prstGeom>
        </p:spPr>
        <p:txBody>
          <a:bodyPr vert="horz" wrap="square" lIns="0" tIns="12065" rIns="0" bIns="0" rtlCol="0">
            <a:spAutoFit/>
          </a:bodyPr>
          <a:lstStyle/>
          <a:p>
            <a:pPr marL="12700">
              <a:lnSpc>
                <a:spcPct val="100000"/>
              </a:lnSpc>
              <a:spcBef>
                <a:spcPts val="95"/>
              </a:spcBef>
            </a:pPr>
            <a:r>
              <a:rPr sz="3750" b="1" spc="-5" dirty="0">
                <a:solidFill>
                  <a:srgbClr val="FFF200"/>
                </a:solidFill>
                <a:latin typeface="Yu Gothic" panose="020B0400000000000000" pitchFamily="34" charset="-128"/>
                <a:ea typeface="Yu Gothic" panose="020B0400000000000000" pitchFamily="34" charset="-128"/>
                <a:cs typeface="KozGoPr6N-Heavy"/>
              </a:rPr>
              <a:t>無料</a:t>
            </a:r>
            <a:endParaRPr sz="3750" b="1" dirty="0">
              <a:latin typeface="Yu Gothic" panose="020B0400000000000000" pitchFamily="34" charset="-128"/>
              <a:ea typeface="Yu Gothic" panose="020B0400000000000000" pitchFamily="34" charset="-128"/>
              <a:cs typeface="KozGoPr6N-Heavy"/>
            </a:endParaRPr>
          </a:p>
        </p:txBody>
      </p:sp>
      <p:sp>
        <p:nvSpPr>
          <p:cNvPr id="7" name="object 7"/>
          <p:cNvSpPr txBox="1"/>
          <p:nvPr/>
        </p:nvSpPr>
        <p:spPr>
          <a:xfrm>
            <a:off x="467996" y="5010439"/>
            <a:ext cx="2888615" cy="278923"/>
          </a:xfrm>
          <a:prstGeom prst="rect">
            <a:avLst/>
          </a:prstGeom>
        </p:spPr>
        <p:txBody>
          <a:bodyPr vert="horz" wrap="square" lIns="0" tIns="17145" rIns="0" bIns="0" rtlCol="0">
            <a:spAutoFit/>
          </a:bodyPr>
          <a:lstStyle/>
          <a:p>
            <a:pPr marL="12700">
              <a:lnSpc>
                <a:spcPct val="100000"/>
              </a:lnSpc>
              <a:spcBef>
                <a:spcPts val="135"/>
              </a:spcBef>
            </a:pPr>
            <a:r>
              <a:rPr sz="1700" b="1" spc="30" dirty="0">
                <a:solidFill>
                  <a:srgbClr val="FFFFFF"/>
                </a:solidFill>
                <a:latin typeface="Yu Gothic" panose="020B0400000000000000" pitchFamily="34" charset="-128"/>
                <a:ea typeface="Yu Gothic" panose="020B0400000000000000" pitchFamily="34" charset="-128"/>
                <a:cs typeface="KozGoPr6N-Heavy"/>
              </a:rPr>
              <a:t>場所：場所の詳細が入ります</a:t>
            </a:r>
            <a:endParaRPr sz="1700" b="1" dirty="0">
              <a:latin typeface="Yu Gothic" panose="020B0400000000000000" pitchFamily="34" charset="-128"/>
              <a:ea typeface="Yu Gothic" panose="020B0400000000000000" pitchFamily="34" charset="-128"/>
              <a:cs typeface="KozGoPr6N-Heavy"/>
            </a:endParaRPr>
          </a:p>
        </p:txBody>
      </p:sp>
      <p:sp>
        <p:nvSpPr>
          <p:cNvPr id="8" name="object 8"/>
          <p:cNvSpPr txBox="1"/>
          <p:nvPr/>
        </p:nvSpPr>
        <p:spPr>
          <a:xfrm>
            <a:off x="467994" y="4537401"/>
            <a:ext cx="2135974" cy="343043"/>
          </a:xfrm>
          <a:prstGeom prst="rect">
            <a:avLst/>
          </a:prstGeom>
        </p:spPr>
        <p:txBody>
          <a:bodyPr vert="horz" wrap="square" lIns="0" tIns="12065" rIns="0" bIns="0" rtlCol="0">
            <a:spAutoFit/>
          </a:bodyPr>
          <a:lstStyle/>
          <a:p>
            <a:pPr marL="12700">
              <a:lnSpc>
                <a:spcPct val="100000"/>
              </a:lnSpc>
              <a:spcBef>
                <a:spcPts val="95"/>
              </a:spcBef>
            </a:pPr>
            <a:r>
              <a:rPr sz="3225" b="1" spc="15" baseline="-7751" dirty="0">
                <a:solidFill>
                  <a:srgbClr val="FFFFFF"/>
                </a:solidFill>
                <a:latin typeface="Yu Gothic" panose="020B0400000000000000" pitchFamily="34" charset="-128"/>
                <a:ea typeface="Yu Gothic" panose="020B0400000000000000" pitchFamily="34" charset="-128"/>
                <a:cs typeface="KozGoPr6N-Heavy"/>
              </a:rPr>
              <a:t>13:00~15:30</a:t>
            </a:r>
            <a:endParaRPr sz="3225" b="1" baseline="-7751" dirty="0">
              <a:latin typeface="Yu Gothic" panose="020B0400000000000000" pitchFamily="34" charset="-128"/>
              <a:ea typeface="Yu Gothic" panose="020B0400000000000000" pitchFamily="34" charset="-128"/>
              <a:cs typeface="KozGoPr6N-Heavy"/>
            </a:endParaRPr>
          </a:p>
        </p:txBody>
      </p:sp>
      <p:sp>
        <p:nvSpPr>
          <p:cNvPr id="9" name="object 9"/>
          <p:cNvSpPr txBox="1"/>
          <p:nvPr/>
        </p:nvSpPr>
        <p:spPr>
          <a:xfrm>
            <a:off x="468008" y="5783059"/>
            <a:ext cx="3445510" cy="318770"/>
          </a:xfrm>
          <a:prstGeom prst="rect">
            <a:avLst/>
          </a:prstGeom>
        </p:spPr>
        <p:txBody>
          <a:bodyPr vert="horz" wrap="square" lIns="0" tIns="15240" rIns="0" bIns="0" rtlCol="0">
            <a:spAutoFit/>
          </a:bodyPr>
          <a:lstStyle/>
          <a:p>
            <a:pPr marL="12700">
              <a:lnSpc>
                <a:spcPct val="100000"/>
              </a:lnSpc>
              <a:spcBef>
                <a:spcPts val="120"/>
              </a:spcBef>
            </a:pPr>
            <a:r>
              <a:rPr sz="1900" b="1" spc="20" dirty="0">
                <a:solidFill>
                  <a:srgbClr val="FFFFFF"/>
                </a:solidFill>
                <a:latin typeface="Yu Gothic" panose="020B0400000000000000" pitchFamily="34" charset="-128"/>
                <a:ea typeface="Yu Gothic" panose="020B0400000000000000" pitchFamily="34" charset="-128"/>
                <a:cs typeface="KozGoPr6N-Heavy"/>
              </a:rPr>
              <a:t>セミナー内容の名前が入ります</a:t>
            </a:r>
            <a:endParaRPr sz="1900" b="1" dirty="0">
              <a:latin typeface="Yu Gothic" panose="020B0400000000000000" pitchFamily="34" charset="-128"/>
              <a:ea typeface="Yu Gothic" panose="020B0400000000000000" pitchFamily="34" charset="-128"/>
              <a:cs typeface="KozGoPr6N-Heavy"/>
            </a:endParaRPr>
          </a:p>
        </p:txBody>
      </p:sp>
      <p:sp>
        <p:nvSpPr>
          <p:cNvPr id="10" name="object 10"/>
          <p:cNvSpPr txBox="1"/>
          <p:nvPr/>
        </p:nvSpPr>
        <p:spPr>
          <a:xfrm>
            <a:off x="468002" y="6171358"/>
            <a:ext cx="3073400"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FFFFFF"/>
                </a:solidFill>
                <a:latin typeface="Yu Gothic" panose="020B0400000000000000" pitchFamily="34" charset="-128"/>
                <a:ea typeface="Yu Gothic" panose="020B0400000000000000" pitchFamily="34" charset="-128"/>
                <a:cs typeface="KozGoPr6N-Heavy"/>
              </a:rPr>
              <a:t>テキストが入ります。テキストが入ります。</a:t>
            </a:r>
            <a:endParaRPr sz="1200" b="1" dirty="0">
              <a:latin typeface="Yu Gothic" panose="020B0400000000000000" pitchFamily="34" charset="-128"/>
              <a:ea typeface="Yu Gothic" panose="020B0400000000000000" pitchFamily="34" charset="-128"/>
              <a:cs typeface="KozGoPr6N-Heavy"/>
            </a:endParaRPr>
          </a:p>
        </p:txBody>
      </p:sp>
      <p:sp>
        <p:nvSpPr>
          <p:cNvPr id="11" name="object 11"/>
          <p:cNvSpPr txBox="1"/>
          <p:nvPr/>
        </p:nvSpPr>
        <p:spPr>
          <a:xfrm>
            <a:off x="4294286" y="5685583"/>
            <a:ext cx="2565400" cy="673100"/>
          </a:xfrm>
          <a:prstGeom prst="rect">
            <a:avLst/>
          </a:prstGeom>
        </p:spPr>
        <p:txBody>
          <a:bodyPr vert="horz" wrap="square" lIns="0" tIns="12700" rIns="0" bIns="0" rtlCol="0">
            <a:spAutoFit/>
          </a:bodyPr>
          <a:lstStyle/>
          <a:p>
            <a:pPr marL="12700" marR="5080" algn="just">
              <a:lnSpc>
                <a:spcPct val="141700"/>
              </a:lnSpc>
              <a:spcBef>
                <a:spcPts val="100"/>
              </a:spcBef>
            </a:pPr>
            <a:r>
              <a:rPr sz="1000" b="1" dirty="0">
                <a:solidFill>
                  <a:srgbClr val="FFFFFF"/>
                </a:solidFill>
                <a:latin typeface="Yu Gothic" panose="020B0400000000000000" pitchFamily="34" charset="-128"/>
                <a:ea typeface="Yu Gothic" panose="020B0400000000000000" pitchFamily="34" charset="-128"/>
                <a:cs typeface="KozGoPr6N-Medium"/>
              </a:rPr>
              <a:t>テキストが入ります。テキストが入ります。 テキストが入ります。テキストが入ります。 テキストが入ります。テキストが入ります。</a:t>
            </a:r>
            <a:endParaRPr sz="1000" b="1" dirty="0">
              <a:latin typeface="Yu Gothic" panose="020B0400000000000000" pitchFamily="34" charset="-128"/>
              <a:ea typeface="Yu Gothic" panose="020B0400000000000000" pitchFamily="34" charset="-128"/>
              <a:cs typeface="KozGoPr6N-Medium"/>
            </a:endParaRPr>
          </a:p>
        </p:txBody>
      </p:sp>
      <p:sp>
        <p:nvSpPr>
          <p:cNvPr id="12" name="object 12"/>
          <p:cNvSpPr/>
          <p:nvPr/>
        </p:nvSpPr>
        <p:spPr>
          <a:xfrm>
            <a:off x="489715" y="5454650"/>
            <a:ext cx="1075055" cy="278765"/>
          </a:xfrm>
          <a:custGeom>
            <a:avLst/>
            <a:gdLst/>
            <a:ahLst/>
            <a:cxnLst/>
            <a:rect l="l" t="t" r="r" b="b"/>
            <a:pathLst>
              <a:path w="1075055" h="278764">
                <a:moveTo>
                  <a:pt x="1074991" y="278726"/>
                </a:moveTo>
                <a:lnTo>
                  <a:pt x="0" y="278726"/>
                </a:lnTo>
                <a:lnTo>
                  <a:pt x="0" y="0"/>
                </a:lnTo>
                <a:lnTo>
                  <a:pt x="1074991" y="0"/>
                </a:lnTo>
                <a:lnTo>
                  <a:pt x="1074991" y="278726"/>
                </a:lnTo>
                <a:close/>
              </a:path>
            </a:pathLst>
          </a:custGeom>
          <a:solidFill>
            <a:srgbClr val="FFFFFF"/>
          </a:solidFill>
        </p:spPr>
        <p:txBody>
          <a:bodyPr wrap="square" lIns="0" tIns="0" rIns="0" bIns="0" rtlCol="0"/>
          <a:lstStyle/>
          <a:p>
            <a:endParaRPr b="1" dirty="0">
              <a:latin typeface="Yu Gothic" panose="020B0400000000000000" pitchFamily="34" charset="-128"/>
              <a:ea typeface="Yu Gothic" panose="020B0400000000000000" pitchFamily="34" charset="-128"/>
            </a:endParaRPr>
          </a:p>
        </p:txBody>
      </p:sp>
      <p:sp>
        <p:nvSpPr>
          <p:cNvPr id="20" name="object 20"/>
          <p:cNvSpPr txBox="1"/>
          <p:nvPr/>
        </p:nvSpPr>
        <p:spPr>
          <a:xfrm>
            <a:off x="460926" y="5493684"/>
            <a:ext cx="1075055" cy="200696"/>
          </a:xfrm>
          <a:prstGeom prst="rect">
            <a:avLst/>
          </a:prstGeom>
        </p:spPr>
        <p:txBody>
          <a:bodyPr vert="horz" wrap="square" lIns="0" tIns="15875" rIns="0" bIns="0" rtlCol="0">
            <a:spAutoFit/>
          </a:bodyPr>
          <a:lstStyle/>
          <a:p>
            <a:pPr marL="66040">
              <a:lnSpc>
                <a:spcPct val="100000"/>
              </a:lnSpc>
              <a:spcBef>
                <a:spcPts val="125"/>
              </a:spcBef>
            </a:pPr>
            <a:r>
              <a:rPr sz="1200" b="1" spc="25" dirty="0">
                <a:solidFill>
                  <a:srgbClr val="002060"/>
                </a:solidFill>
                <a:latin typeface="Yu Gothic" panose="020B0400000000000000" pitchFamily="34" charset="-128"/>
                <a:ea typeface="Yu Gothic" panose="020B0400000000000000" pitchFamily="34" charset="-128"/>
                <a:cs typeface="KozGoPr6N-Heavy"/>
              </a:rPr>
              <a:t>セミナー内容</a:t>
            </a:r>
            <a:endParaRPr sz="1200" b="1" dirty="0">
              <a:solidFill>
                <a:srgbClr val="002060"/>
              </a:solidFill>
              <a:latin typeface="Yu Gothic" panose="020B0400000000000000" pitchFamily="34" charset="-128"/>
              <a:ea typeface="Yu Gothic" panose="020B0400000000000000" pitchFamily="34" charset="-128"/>
              <a:cs typeface="KozGoPr6N-Heavy"/>
            </a:endParaRPr>
          </a:p>
        </p:txBody>
      </p:sp>
      <p:sp>
        <p:nvSpPr>
          <p:cNvPr id="22" name="object 22"/>
          <p:cNvSpPr/>
          <p:nvPr/>
        </p:nvSpPr>
        <p:spPr>
          <a:xfrm>
            <a:off x="0" y="8995411"/>
            <a:ext cx="7776209" cy="1913889"/>
          </a:xfrm>
          <a:custGeom>
            <a:avLst/>
            <a:gdLst/>
            <a:ahLst/>
            <a:cxnLst/>
            <a:rect l="l" t="t" r="r" b="b"/>
            <a:pathLst>
              <a:path w="7776209" h="1913890">
                <a:moveTo>
                  <a:pt x="0" y="1913267"/>
                </a:moveTo>
                <a:lnTo>
                  <a:pt x="7776006" y="1913267"/>
                </a:lnTo>
                <a:lnTo>
                  <a:pt x="7776006" y="0"/>
                </a:lnTo>
                <a:lnTo>
                  <a:pt x="0" y="0"/>
                </a:lnTo>
                <a:lnTo>
                  <a:pt x="0" y="1913267"/>
                </a:lnTo>
                <a:close/>
              </a:path>
            </a:pathLst>
          </a:custGeom>
          <a:solidFill>
            <a:srgbClr val="262261"/>
          </a:solidFill>
        </p:spPr>
        <p:txBody>
          <a:bodyPr wrap="square" lIns="0" tIns="0" rIns="0" bIns="0" rtlCol="0"/>
          <a:lstStyle/>
          <a:p>
            <a:endParaRPr b="1">
              <a:latin typeface="Yu Gothic" panose="020B0400000000000000" pitchFamily="34" charset="-128"/>
              <a:ea typeface="Yu Gothic" panose="020B0400000000000000" pitchFamily="34" charset="-128"/>
            </a:endParaRPr>
          </a:p>
        </p:txBody>
      </p:sp>
      <p:sp>
        <p:nvSpPr>
          <p:cNvPr id="23" name="object 23"/>
          <p:cNvSpPr txBox="1"/>
          <p:nvPr/>
        </p:nvSpPr>
        <p:spPr>
          <a:xfrm>
            <a:off x="795834" y="9191494"/>
            <a:ext cx="6229350" cy="209673"/>
          </a:xfrm>
          <a:prstGeom prst="rect">
            <a:avLst/>
          </a:prstGeom>
        </p:spPr>
        <p:txBody>
          <a:bodyPr vert="horz" wrap="square" lIns="0" tIns="17145" rIns="0" bIns="0" rtlCol="0">
            <a:spAutoFit/>
          </a:bodyPr>
          <a:lstStyle/>
          <a:p>
            <a:pPr marL="12700">
              <a:lnSpc>
                <a:spcPct val="100000"/>
              </a:lnSpc>
              <a:spcBef>
                <a:spcPts val="135"/>
              </a:spcBef>
            </a:pPr>
            <a:r>
              <a:rPr sz="1250" b="1" spc="35" dirty="0">
                <a:solidFill>
                  <a:srgbClr val="FFFFFF"/>
                </a:solidFill>
                <a:latin typeface="Yu Gothic" panose="020B0400000000000000" pitchFamily="34" charset="-128"/>
                <a:ea typeface="Yu Gothic" panose="020B0400000000000000" pitchFamily="34" charset="-128"/>
                <a:cs typeface="Kozuka Gothic Pr6N"/>
              </a:rPr>
              <a:t>セミナー受講希望の方は下記のアドレスまたは電話番号までお問い合わせください。</a:t>
            </a:r>
            <a:endParaRPr sz="1250" b="1">
              <a:latin typeface="Yu Gothic" panose="020B0400000000000000" pitchFamily="34" charset="-128"/>
              <a:ea typeface="Yu Gothic" panose="020B0400000000000000" pitchFamily="34" charset="-128"/>
              <a:cs typeface="Kozuka Gothic Pr6N"/>
            </a:endParaRPr>
          </a:p>
        </p:txBody>
      </p:sp>
      <p:sp>
        <p:nvSpPr>
          <p:cNvPr id="24" name="object 24"/>
          <p:cNvSpPr/>
          <p:nvPr/>
        </p:nvSpPr>
        <p:spPr>
          <a:xfrm>
            <a:off x="468007" y="9598444"/>
            <a:ext cx="803275" cy="259079"/>
          </a:xfrm>
          <a:custGeom>
            <a:avLst/>
            <a:gdLst/>
            <a:ahLst/>
            <a:cxnLst/>
            <a:rect l="l" t="t" r="r" b="b"/>
            <a:pathLst>
              <a:path w="803275" h="259079">
                <a:moveTo>
                  <a:pt x="802982" y="259029"/>
                </a:moveTo>
                <a:lnTo>
                  <a:pt x="0" y="259029"/>
                </a:lnTo>
                <a:lnTo>
                  <a:pt x="0" y="0"/>
                </a:lnTo>
                <a:lnTo>
                  <a:pt x="802982" y="0"/>
                </a:lnTo>
                <a:lnTo>
                  <a:pt x="802982" y="259029"/>
                </a:lnTo>
                <a:close/>
              </a:path>
            </a:pathLst>
          </a:custGeom>
          <a:solidFill>
            <a:srgbClr val="FFFFFF"/>
          </a:solidFill>
        </p:spPr>
        <p:txBody>
          <a:bodyPr wrap="square" lIns="0" tIns="0" rIns="0" bIns="0" rtlCol="0"/>
          <a:lstStyle/>
          <a:p>
            <a:endParaRPr b="1">
              <a:latin typeface="Yu Gothic" panose="020B0400000000000000" pitchFamily="34" charset="-128"/>
              <a:ea typeface="Yu Gothic" panose="020B0400000000000000" pitchFamily="34" charset="-128"/>
            </a:endParaRPr>
          </a:p>
        </p:txBody>
      </p:sp>
      <p:sp>
        <p:nvSpPr>
          <p:cNvPr id="25" name="object 25"/>
          <p:cNvSpPr txBox="1"/>
          <p:nvPr/>
        </p:nvSpPr>
        <p:spPr>
          <a:xfrm>
            <a:off x="533275" y="9609887"/>
            <a:ext cx="678815" cy="209673"/>
          </a:xfrm>
          <a:prstGeom prst="rect">
            <a:avLst/>
          </a:prstGeom>
        </p:spPr>
        <p:txBody>
          <a:bodyPr vert="horz" wrap="square" lIns="0" tIns="17145" rIns="0" bIns="0" rtlCol="0">
            <a:spAutoFit/>
          </a:bodyPr>
          <a:lstStyle/>
          <a:p>
            <a:pPr marL="12700">
              <a:lnSpc>
                <a:spcPct val="100000"/>
              </a:lnSpc>
              <a:spcBef>
                <a:spcPts val="135"/>
              </a:spcBef>
            </a:pPr>
            <a:r>
              <a:rPr sz="1250" b="1" spc="35" dirty="0">
                <a:solidFill>
                  <a:srgbClr val="262261"/>
                </a:solidFill>
                <a:latin typeface="Yu Gothic" panose="020B0400000000000000" pitchFamily="34" charset="-128"/>
                <a:ea typeface="Yu Gothic" panose="020B0400000000000000" pitchFamily="34" charset="-128"/>
                <a:cs typeface="Kozuka Gothic Pr6N"/>
              </a:rPr>
              <a:t>電話番号</a:t>
            </a:r>
            <a:endParaRPr sz="1250" b="1">
              <a:latin typeface="Yu Gothic" panose="020B0400000000000000" pitchFamily="34" charset="-128"/>
              <a:ea typeface="Yu Gothic" panose="020B0400000000000000" pitchFamily="34" charset="-128"/>
              <a:cs typeface="Kozuka Gothic Pr6N"/>
            </a:endParaRPr>
          </a:p>
        </p:txBody>
      </p:sp>
      <p:sp>
        <p:nvSpPr>
          <p:cNvPr id="26" name="object 26"/>
          <p:cNvSpPr/>
          <p:nvPr/>
        </p:nvSpPr>
        <p:spPr>
          <a:xfrm>
            <a:off x="3888003" y="9598444"/>
            <a:ext cx="1315720" cy="259079"/>
          </a:xfrm>
          <a:custGeom>
            <a:avLst/>
            <a:gdLst/>
            <a:ahLst/>
            <a:cxnLst/>
            <a:rect l="l" t="t" r="r" b="b"/>
            <a:pathLst>
              <a:path w="1315720" h="259079">
                <a:moveTo>
                  <a:pt x="1315542" y="259029"/>
                </a:moveTo>
                <a:lnTo>
                  <a:pt x="0" y="259029"/>
                </a:lnTo>
                <a:lnTo>
                  <a:pt x="0" y="0"/>
                </a:lnTo>
                <a:lnTo>
                  <a:pt x="1315542" y="0"/>
                </a:lnTo>
                <a:lnTo>
                  <a:pt x="1315542" y="259029"/>
                </a:lnTo>
                <a:close/>
              </a:path>
            </a:pathLst>
          </a:custGeom>
          <a:solidFill>
            <a:srgbClr val="FFFFFF"/>
          </a:solidFill>
        </p:spPr>
        <p:txBody>
          <a:bodyPr wrap="square" lIns="0" tIns="0" rIns="0" bIns="0" rtlCol="0"/>
          <a:lstStyle/>
          <a:p>
            <a:endParaRPr b="1">
              <a:latin typeface="Yu Gothic" panose="020B0400000000000000" pitchFamily="34" charset="-128"/>
              <a:ea typeface="Yu Gothic" panose="020B0400000000000000" pitchFamily="34" charset="-128"/>
            </a:endParaRPr>
          </a:p>
        </p:txBody>
      </p:sp>
      <p:sp>
        <p:nvSpPr>
          <p:cNvPr id="27" name="object 27"/>
          <p:cNvSpPr txBox="1"/>
          <p:nvPr/>
        </p:nvSpPr>
        <p:spPr>
          <a:xfrm>
            <a:off x="3953266" y="9609887"/>
            <a:ext cx="1168400" cy="209673"/>
          </a:xfrm>
          <a:prstGeom prst="rect">
            <a:avLst/>
          </a:prstGeom>
        </p:spPr>
        <p:txBody>
          <a:bodyPr vert="horz" wrap="square" lIns="0" tIns="17145" rIns="0" bIns="0" rtlCol="0">
            <a:spAutoFit/>
          </a:bodyPr>
          <a:lstStyle/>
          <a:p>
            <a:pPr marL="12700">
              <a:lnSpc>
                <a:spcPct val="100000"/>
              </a:lnSpc>
              <a:spcBef>
                <a:spcPts val="135"/>
              </a:spcBef>
            </a:pPr>
            <a:r>
              <a:rPr sz="1250" b="1" spc="35" dirty="0">
                <a:solidFill>
                  <a:srgbClr val="262261"/>
                </a:solidFill>
                <a:latin typeface="Yu Gothic" panose="020B0400000000000000" pitchFamily="34" charset="-128"/>
                <a:ea typeface="Yu Gothic" panose="020B0400000000000000" pitchFamily="34" charset="-128"/>
                <a:cs typeface="Kozuka Gothic Pr6N"/>
              </a:rPr>
              <a:t>メールアドレス</a:t>
            </a:r>
            <a:endParaRPr sz="1250" b="1">
              <a:latin typeface="Yu Gothic" panose="020B0400000000000000" pitchFamily="34" charset="-128"/>
              <a:ea typeface="Yu Gothic" panose="020B0400000000000000" pitchFamily="34" charset="-128"/>
              <a:cs typeface="Kozuka Gothic Pr6N"/>
            </a:endParaRPr>
          </a:p>
        </p:txBody>
      </p:sp>
      <p:sp>
        <p:nvSpPr>
          <p:cNvPr id="28" name="object 28"/>
          <p:cNvSpPr/>
          <p:nvPr/>
        </p:nvSpPr>
        <p:spPr>
          <a:xfrm>
            <a:off x="468007" y="10084117"/>
            <a:ext cx="803275" cy="259079"/>
          </a:xfrm>
          <a:custGeom>
            <a:avLst/>
            <a:gdLst/>
            <a:ahLst/>
            <a:cxnLst/>
            <a:rect l="l" t="t" r="r" b="b"/>
            <a:pathLst>
              <a:path w="803275" h="259079">
                <a:moveTo>
                  <a:pt x="802982" y="259029"/>
                </a:moveTo>
                <a:lnTo>
                  <a:pt x="0" y="259029"/>
                </a:lnTo>
                <a:lnTo>
                  <a:pt x="0" y="0"/>
                </a:lnTo>
                <a:lnTo>
                  <a:pt x="802982" y="0"/>
                </a:lnTo>
                <a:lnTo>
                  <a:pt x="802982" y="259029"/>
                </a:lnTo>
                <a:close/>
              </a:path>
            </a:pathLst>
          </a:custGeom>
          <a:solidFill>
            <a:srgbClr val="FFFFFF"/>
          </a:solidFill>
        </p:spPr>
        <p:txBody>
          <a:bodyPr wrap="square" lIns="0" tIns="0" rIns="0" bIns="0" rtlCol="0"/>
          <a:lstStyle/>
          <a:p>
            <a:endParaRPr b="1">
              <a:latin typeface="Yu Gothic" panose="020B0400000000000000" pitchFamily="34" charset="-128"/>
              <a:ea typeface="Yu Gothic" panose="020B0400000000000000" pitchFamily="34" charset="-128"/>
            </a:endParaRPr>
          </a:p>
        </p:txBody>
      </p:sp>
      <p:sp>
        <p:nvSpPr>
          <p:cNvPr id="29" name="object 29"/>
          <p:cNvSpPr txBox="1"/>
          <p:nvPr/>
        </p:nvSpPr>
        <p:spPr>
          <a:xfrm>
            <a:off x="641672" y="10098725"/>
            <a:ext cx="462280" cy="209673"/>
          </a:xfrm>
          <a:prstGeom prst="rect">
            <a:avLst/>
          </a:prstGeom>
        </p:spPr>
        <p:txBody>
          <a:bodyPr vert="horz" wrap="square" lIns="0" tIns="17145" rIns="0" bIns="0" rtlCol="0">
            <a:spAutoFit/>
          </a:bodyPr>
          <a:lstStyle/>
          <a:p>
            <a:pPr marL="12700">
              <a:lnSpc>
                <a:spcPct val="100000"/>
              </a:lnSpc>
              <a:spcBef>
                <a:spcPts val="135"/>
              </a:spcBef>
            </a:pPr>
            <a:r>
              <a:rPr sz="1250" b="1" spc="15" dirty="0">
                <a:solidFill>
                  <a:srgbClr val="262261"/>
                </a:solidFill>
                <a:latin typeface="Yu Gothic" panose="020B0400000000000000" pitchFamily="34" charset="-128"/>
                <a:ea typeface="Yu Gothic" panose="020B0400000000000000" pitchFamily="34" charset="-128"/>
                <a:cs typeface="Kozuka Gothic Pr6N"/>
              </a:rPr>
              <a:t>F </a:t>
            </a:r>
            <a:r>
              <a:rPr sz="1250" b="1" spc="20" dirty="0">
                <a:solidFill>
                  <a:srgbClr val="262261"/>
                </a:solidFill>
                <a:latin typeface="Yu Gothic" panose="020B0400000000000000" pitchFamily="34" charset="-128"/>
                <a:ea typeface="Yu Gothic" panose="020B0400000000000000" pitchFamily="34" charset="-128"/>
                <a:cs typeface="Kozuka Gothic Pr6N"/>
              </a:rPr>
              <a:t>A</a:t>
            </a:r>
            <a:r>
              <a:rPr sz="1250" b="1" spc="185" dirty="0">
                <a:solidFill>
                  <a:srgbClr val="262261"/>
                </a:solidFill>
                <a:latin typeface="Yu Gothic" panose="020B0400000000000000" pitchFamily="34" charset="-128"/>
                <a:ea typeface="Yu Gothic" panose="020B0400000000000000" pitchFamily="34" charset="-128"/>
                <a:cs typeface="Kozuka Gothic Pr6N"/>
              </a:rPr>
              <a:t> </a:t>
            </a:r>
            <a:r>
              <a:rPr sz="1250" b="1" spc="20" dirty="0">
                <a:solidFill>
                  <a:srgbClr val="262261"/>
                </a:solidFill>
                <a:latin typeface="Yu Gothic" panose="020B0400000000000000" pitchFamily="34" charset="-128"/>
                <a:ea typeface="Yu Gothic" panose="020B0400000000000000" pitchFamily="34" charset="-128"/>
                <a:cs typeface="Kozuka Gothic Pr6N"/>
              </a:rPr>
              <a:t>X</a:t>
            </a:r>
            <a:endParaRPr sz="1250" b="1" dirty="0">
              <a:latin typeface="Yu Gothic" panose="020B0400000000000000" pitchFamily="34" charset="-128"/>
              <a:ea typeface="Yu Gothic" panose="020B0400000000000000" pitchFamily="34" charset="-128"/>
              <a:cs typeface="Kozuka Gothic Pr6N"/>
            </a:endParaRPr>
          </a:p>
        </p:txBody>
      </p:sp>
      <p:sp>
        <p:nvSpPr>
          <p:cNvPr id="30" name="object 30"/>
          <p:cNvSpPr/>
          <p:nvPr/>
        </p:nvSpPr>
        <p:spPr>
          <a:xfrm>
            <a:off x="6888708" y="10117899"/>
            <a:ext cx="419734" cy="334010"/>
          </a:xfrm>
          <a:custGeom>
            <a:avLst/>
            <a:gdLst/>
            <a:ahLst/>
            <a:cxnLst/>
            <a:rect l="l" t="t" r="r" b="b"/>
            <a:pathLst>
              <a:path w="419734" h="334009">
                <a:moveTo>
                  <a:pt x="0" y="333641"/>
                </a:moveTo>
                <a:lnTo>
                  <a:pt x="419290" y="333641"/>
                </a:lnTo>
                <a:lnTo>
                  <a:pt x="419290" y="0"/>
                </a:lnTo>
                <a:lnTo>
                  <a:pt x="0" y="0"/>
                </a:lnTo>
                <a:lnTo>
                  <a:pt x="0" y="333641"/>
                </a:lnTo>
                <a:close/>
              </a:path>
            </a:pathLst>
          </a:custGeom>
          <a:solidFill>
            <a:srgbClr val="262261"/>
          </a:solidFill>
        </p:spPr>
        <p:txBody>
          <a:bodyPr wrap="square" lIns="0" tIns="0" rIns="0" bIns="0" rtlCol="0"/>
          <a:lstStyle/>
          <a:p>
            <a:endParaRPr b="1">
              <a:latin typeface="Yu Gothic" panose="020B0400000000000000" pitchFamily="34" charset="-128"/>
              <a:ea typeface="Yu Gothic" panose="020B0400000000000000" pitchFamily="34" charset="-128"/>
            </a:endParaRPr>
          </a:p>
        </p:txBody>
      </p:sp>
      <p:sp>
        <p:nvSpPr>
          <p:cNvPr id="31" name="object 31"/>
          <p:cNvSpPr txBox="1"/>
          <p:nvPr/>
        </p:nvSpPr>
        <p:spPr>
          <a:xfrm>
            <a:off x="4149915" y="10117899"/>
            <a:ext cx="2739390" cy="262892"/>
          </a:xfrm>
          <a:prstGeom prst="rect">
            <a:avLst/>
          </a:prstGeom>
          <a:solidFill>
            <a:srgbClr val="FFFFFF"/>
          </a:solidFill>
        </p:spPr>
        <p:txBody>
          <a:bodyPr vert="horz" wrap="square" lIns="0" tIns="69850" rIns="0" bIns="0" rtlCol="0">
            <a:spAutoFit/>
          </a:bodyPr>
          <a:lstStyle/>
          <a:p>
            <a:pPr marL="84455">
              <a:lnSpc>
                <a:spcPct val="100000"/>
              </a:lnSpc>
              <a:spcBef>
                <a:spcPts val="550"/>
              </a:spcBef>
            </a:pPr>
            <a:endParaRPr sz="1250" b="1" dirty="0">
              <a:latin typeface="Yu Gothic" panose="020B0400000000000000" pitchFamily="34" charset="-128"/>
              <a:ea typeface="Yu Gothic" panose="020B0400000000000000" pitchFamily="34" charset="-128"/>
              <a:cs typeface="Kozuka Gothic Pr6N"/>
            </a:endParaRPr>
          </a:p>
        </p:txBody>
      </p:sp>
      <p:sp>
        <p:nvSpPr>
          <p:cNvPr id="32" name="object 32"/>
          <p:cNvSpPr/>
          <p:nvPr/>
        </p:nvSpPr>
        <p:spPr>
          <a:xfrm>
            <a:off x="6940460" y="10165601"/>
            <a:ext cx="298709" cy="241149"/>
          </a:xfrm>
          <a:prstGeom prst="rect">
            <a:avLst/>
          </a:prstGeom>
          <a:blipFill>
            <a:blip r:embed="rId2" cstate="print"/>
            <a:stretch>
              <a:fillRect/>
            </a:stretch>
          </a:blipFill>
        </p:spPr>
        <p:txBody>
          <a:bodyPr wrap="square" lIns="0" tIns="0" rIns="0" bIns="0" rtlCol="0"/>
          <a:lstStyle/>
          <a:p>
            <a:endParaRPr b="1">
              <a:latin typeface="Yu Gothic" panose="020B0400000000000000" pitchFamily="34" charset="-128"/>
              <a:ea typeface="Yu Gothic" panose="020B0400000000000000" pitchFamily="34" charset="-128"/>
            </a:endParaRPr>
          </a:p>
        </p:txBody>
      </p:sp>
      <p:sp>
        <p:nvSpPr>
          <p:cNvPr id="33" name="object 33"/>
          <p:cNvSpPr txBox="1"/>
          <p:nvPr/>
        </p:nvSpPr>
        <p:spPr>
          <a:xfrm>
            <a:off x="1419169" y="9506176"/>
            <a:ext cx="2311400" cy="803275"/>
          </a:xfrm>
          <a:prstGeom prst="rect">
            <a:avLst/>
          </a:prstGeom>
        </p:spPr>
        <p:txBody>
          <a:bodyPr vert="horz" wrap="square" lIns="0" tIns="14604" rIns="0" bIns="0" rtlCol="0">
            <a:spAutoFit/>
          </a:bodyPr>
          <a:lstStyle/>
          <a:p>
            <a:pPr marL="12700">
              <a:lnSpc>
                <a:spcPct val="100000"/>
              </a:lnSpc>
              <a:spcBef>
                <a:spcPts val="114"/>
              </a:spcBef>
            </a:pPr>
            <a:r>
              <a:rPr sz="2000" b="1" spc="5" dirty="0">
                <a:solidFill>
                  <a:srgbClr val="FFFFFF"/>
                </a:solidFill>
                <a:latin typeface="Yu Gothic" panose="020B0400000000000000" pitchFamily="34" charset="-128"/>
                <a:ea typeface="Yu Gothic" panose="020B0400000000000000" pitchFamily="34" charset="-128"/>
                <a:cs typeface="Kozuka Gothic Pr6N"/>
              </a:rPr>
              <a:t>○○</a:t>
            </a:r>
            <a:r>
              <a:rPr sz="2650" b="1" spc="5" dirty="0">
                <a:solidFill>
                  <a:srgbClr val="FFFFFF"/>
                </a:solidFill>
                <a:latin typeface="Yu Gothic" panose="020B0400000000000000" pitchFamily="34" charset="-128"/>
                <a:ea typeface="Yu Gothic" panose="020B0400000000000000" pitchFamily="34" charset="-128"/>
                <a:cs typeface="Kozuka Gothic Pr6N"/>
              </a:rPr>
              <a:t>-114-514</a:t>
            </a:r>
            <a:endParaRPr sz="2650" b="1" dirty="0">
              <a:latin typeface="Yu Gothic" panose="020B0400000000000000" pitchFamily="34" charset="-128"/>
              <a:ea typeface="Yu Gothic" panose="020B0400000000000000" pitchFamily="34" charset="-128"/>
              <a:cs typeface="Kozuka Gothic Pr6N"/>
            </a:endParaRPr>
          </a:p>
          <a:p>
            <a:pPr marL="12700">
              <a:lnSpc>
                <a:spcPct val="100000"/>
              </a:lnSpc>
              <a:spcBef>
                <a:spcPts val="1725"/>
              </a:spcBef>
            </a:pPr>
            <a:r>
              <a:rPr sz="1000" b="1" dirty="0">
                <a:solidFill>
                  <a:srgbClr val="FFFFFF"/>
                </a:solidFill>
                <a:latin typeface="Yu Gothic" panose="020B0400000000000000" pitchFamily="34" charset="-128"/>
                <a:ea typeface="Yu Gothic" panose="020B0400000000000000" pitchFamily="34" charset="-128"/>
                <a:cs typeface="Kozuka Gothic Pr6N"/>
              </a:rPr>
              <a:t>○○○○○○○○○○○○○○○○○○</a:t>
            </a:r>
            <a:endParaRPr sz="1000" b="1" dirty="0">
              <a:latin typeface="Yu Gothic" panose="020B0400000000000000" pitchFamily="34" charset="-128"/>
              <a:ea typeface="Yu Gothic" panose="020B0400000000000000" pitchFamily="34" charset="-128"/>
              <a:cs typeface="Kozuka Gothic Pr6N"/>
            </a:endParaRPr>
          </a:p>
        </p:txBody>
      </p:sp>
      <p:sp>
        <p:nvSpPr>
          <p:cNvPr id="34" name="object 34"/>
          <p:cNvSpPr txBox="1"/>
          <p:nvPr/>
        </p:nvSpPr>
        <p:spPr>
          <a:xfrm>
            <a:off x="5289475" y="9567682"/>
            <a:ext cx="2127511" cy="320601"/>
          </a:xfrm>
          <a:prstGeom prst="rect">
            <a:avLst/>
          </a:prstGeom>
        </p:spPr>
        <p:txBody>
          <a:bodyPr vert="horz" wrap="square" lIns="0" tIns="12700" rIns="0" bIns="0" rtlCol="0">
            <a:spAutoFit/>
          </a:bodyPr>
          <a:lstStyle/>
          <a:p>
            <a:pPr marL="12700">
              <a:lnSpc>
                <a:spcPct val="100000"/>
              </a:lnSpc>
              <a:spcBef>
                <a:spcPts val="100"/>
              </a:spcBef>
            </a:pPr>
            <a:r>
              <a:rPr sz="2000" b="1" dirty="0">
                <a:solidFill>
                  <a:srgbClr val="FFFFFF"/>
                </a:solidFill>
                <a:latin typeface="Yu Gothic" panose="020B0400000000000000" pitchFamily="34" charset="-128"/>
                <a:ea typeface="Yu Gothic" panose="020B0400000000000000" pitchFamily="34" charset="-128"/>
                <a:cs typeface="Kozuka Gothic Pr6N"/>
              </a:rPr>
              <a:t>○○○○@.co.jp</a:t>
            </a:r>
            <a:endParaRPr sz="2000" b="1" dirty="0">
              <a:latin typeface="Yu Gothic" panose="020B0400000000000000" pitchFamily="34" charset="-128"/>
              <a:ea typeface="Yu Gothic" panose="020B0400000000000000" pitchFamily="34" charset="-128"/>
              <a:cs typeface="Kozuka Gothic Pr6N"/>
            </a:endParaRPr>
          </a:p>
        </p:txBody>
      </p:sp>
      <p:sp>
        <p:nvSpPr>
          <p:cNvPr id="35" name="object 35"/>
          <p:cNvSpPr/>
          <p:nvPr/>
        </p:nvSpPr>
        <p:spPr>
          <a:xfrm>
            <a:off x="468005" y="6606951"/>
            <a:ext cx="6840220" cy="0"/>
          </a:xfrm>
          <a:custGeom>
            <a:avLst/>
            <a:gdLst/>
            <a:ahLst/>
            <a:cxnLst/>
            <a:rect l="l" t="t" r="r" b="b"/>
            <a:pathLst>
              <a:path w="6840220">
                <a:moveTo>
                  <a:pt x="0" y="0"/>
                </a:moveTo>
                <a:lnTo>
                  <a:pt x="6839991" y="0"/>
                </a:lnTo>
              </a:path>
            </a:pathLst>
          </a:custGeom>
          <a:ln w="25400">
            <a:solidFill>
              <a:srgbClr val="FFF200"/>
            </a:solidFill>
          </a:ln>
        </p:spPr>
        <p:txBody>
          <a:bodyPr wrap="square" lIns="0" tIns="0" rIns="0" bIns="0" rtlCol="0"/>
          <a:lstStyle/>
          <a:p>
            <a:endParaRPr b="1">
              <a:latin typeface="Yu Gothic" panose="020B0400000000000000" pitchFamily="34" charset="-128"/>
              <a:ea typeface="Yu Gothic" panose="020B0400000000000000" pitchFamily="34" charset="-128"/>
            </a:endParaRPr>
          </a:p>
        </p:txBody>
      </p:sp>
      <p:sp>
        <p:nvSpPr>
          <p:cNvPr id="36" name="テキスト ボックス 35">
            <a:extLst>
              <a:ext uri="{FF2B5EF4-FFF2-40B4-BE49-F238E27FC236}">
                <a16:creationId xmlns:a16="http://schemas.microsoft.com/office/drawing/2014/main" id="{C0E99114-9BE0-8944-A9B3-BFB93C0DD50A}"/>
              </a:ext>
            </a:extLst>
          </p:cNvPr>
          <p:cNvSpPr txBox="1"/>
          <p:nvPr/>
        </p:nvSpPr>
        <p:spPr>
          <a:xfrm>
            <a:off x="4138556" y="10098725"/>
            <a:ext cx="2477580" cy="307777"/>
          </a:xfrm>
          <a:prstGeom prst="rect">
            <a:avLst/>
          </a:prstGeom>
          <a:noFill/>
        </p:spPr>
        <p:txBody>
          <a:bodyPr wrap="square" rtlCol="0">
            <a:spAutoFit/>
          </a:bodyPr>
          <a:lstStyle/>
          <a:p>
            <a:r>
              <a:rPr kumimoji="1" lang="ja-JP" altLang="en-US" sz="1400" b="1">
                <a:latin typeface="Yu Gothic" panose="020B0400000000000000" pitchFamily="34" charset="-128"/>
                <a:ea typeface="Yu Gothic" panose="020B0400000000000000" pitchFamily="34" charset="-128"/>
              </a:rPr>
              <a:t>検索ワードが入ります</a:t>
            </a:r>
          </a:p>
        </p:txBody>
      </p:sp>
      <p:sp>
        <p:nvSpPr>
          <p:cNvPr id="38" name="object 8">
            <a:extLst>
              <a:ext uri="{FF2B5EF4-FFF2-40B4-BE49-F238E27FC236}">
                <a16:creationId xmlns:a16="http://schemas.microsoft.com/office/drawing/2014/main" id="{7D68745C-B836-7546-AAF6-544E9C218A37}"/>
              </a:ext>
            </a:extLst>
          </p:cNvPr>
          <p:cNvSpPr txBox="1"/>
          <p:nvPr/>
        </p:nvSpPr>
        <p:spPr>
          <a:xfrm>
            <a:off x="467994" y="3854450"/>
            <a:ext cx="3485272" cy="658514"/>
          </a:xfrm>
          <a:prstGeom prst="rect">
            <a:avLst/>
          </a:prstGeom>
        </p:spPr>
        <p:txBody>
          <a:bodyPr vert="horz" wrap="square" lIns="0" tIns="12065" rIns="0" bIns="0" rtlCol="0">
            <a:spAutoFit/>
          </a:bodyPr>
          <a:lstStyle/>
          <a:p>
            <a:pPr marL="12700">
              <a:lnSpc>
                <a:spcPct val="100000"/>
              </a:lnSpc>
              <a:spcBef>
                <a:spcPts val="95"/>
              </a:spcBef>
            </a:pPr>
            <a:r>
              <a:rPr sz="2500" b="1" spc="10" dirty="0">
                <a:solidFill>
                  <a:srgbClr val="FFFFFF"/>
                </a:solidFill>
                <a:latin typeface="Yu Gothic" panose="020B0400000000000000" pitchFamily="34" charset="-128"/>
                <a:ea typeface="Yu Gothic" panose="020B0400000000000000" pitchFamily="34" charset="-128"/>
                <a:cs typeface="KozGoPr6N-Heavy"/>
              </a:rPr>
              <a:t>2020</a:t>
            </a:r>
            <a:r>
              <a:rPr sz="2500" b="1" spc="15" dirty="0">
                <a:solidFill>
                  <a:srgbClr val="FFFFFF"/>
                </a:solidFill>
                <a:latin typeface="Yu Gothic" panose="020B0400000000000000" pitchFamily="34" charset="-128"/>
                <a:ea typeface="Yu Gothic" panose="020B0400000000000000" pitchFamily="34" charset="-128"/>
                <a:cs typeface="KozGoPr6N-Heavy"/>
              </a:rPr>
              <a:t>年</a:t>
            </a:r>
            <a:r>
              <a:rPr sz="2500" b="1" spc="-80" dirty="0">
                <a:solidFill>
                  <a:srgbClr val="FFFFFF"/>
                </a:solidFill>
                <a:latin typeface="Yu Gothic" panose="020B0400000000000000" pitchFamily="34" charset="-128"/>
                <a:ea typeface="Yu Gothic" panose="020B0400000000000000" pitchFamily="34" charset="-128"/>
                <a:cs typeface="KozGoPr6N-Heavy"/>
              </a:rPr>
              <a:t> </a:t>
            </a:r>
            <a:r>
              <a:rPr sz="4200" b="1" spc="-5" dirty="0">
                <a:solidFill>
                  <a:srgbClr val="FFFFFF"/>
                </a:solidFill>
                <a:latin typeface="Yu Gothic" panose="020B0400000000000000" pitchFamily="34" charset="-128"/>
                <a:ea typeface="Yu Gothic" panose="020B0400000000000000" pitchFamily="34" charset="-128"/>
                <a:cs typeface="KozGoPr6N-Heavy"/>
              </a:rPr>
              <a:t>3</a:t>
            </a:r>
            <a:r>
              <a:rPr sz="2500" b="1" spc="315" dirty="0">
                <a:solidFill>
                  <a:srgbClr val="FFFFFF"/>
                </a:solidFill>
                <a:latin typeface="Yu Gothic" panose="020B0400000000000000" pitchFamily="34" charset="-128"/>
                <a:ea typeface="Yu Gothic" panose="020B0400000000000000" pitchFamily="34" charset="-128"/>
                <a:cs typeface="KozGoPr6N-Heavy"/>
              </a:rPr>
              <a:t>月</a:t>
            </a:r>
            <a:r>
              <a:rPr sz="4200" b="1" spc="-385" dirty="0">
                <a:solidFill>
                  <a:srgbClr val="FFFFFF"/>
                </a:solidFill>
                <a:latin typeface="Yu Gothic" panose="020B0400000000000000" pitchFamily="34" charset="-128"/>
                <a:ea typeface="Yu Gothic" panose="020B0400000000000000" pitchFamily="34" charset="-128"/>
                <a:cs typeface="KozGoPr6N-Heavy"/>
              </a:rPr>
              <a:t>21</a:t>
            </a:r>
            <a:r>
              <a:rPr sz="2500" b="1" spc="165" dirty="0">
                <a:solidFill>
                  <a:srgbClr val="FFFFFF"/>
                </a:solidFill>
                <a:latin typeface="Yu Gothic" panose="020B0400000000000000" pitchFamily="34" charset="-128"/>
                <a:ea typeface="Yu Gothic" panose="020B0400000000000000" pitchFamily="34" charset="-128"/>
                <a:cs typeface="KozGoPr6N-Heavy"/>
              </a:rPr>
              <a:t>日</a:t>
            </a:r>
            <a:r>
              <a:rPr sz="2500" b="1" spc="5" dirty="0">
                <a:solidFill>
                  <a:srgbClr val="FFFFFF"/>
                </a:solidFill>
                <a:latin typeface="Yu Gothic" panose="020B0400000000000000" pitchFamily="34" charset="-128"/>
                <a:ea typeface="Yu Gothic" panose="020B0400000000000000" pitchFamily="34" charset="-128"/>
                <a:cs typeface="KozGoPr6N-Heavy"/>
              </a:rPr>
              <a:t>(</a:t>
            </a:r>
            <a:r>
              <a:rPr sz="2500" b="1" spc="15" dirty="0" err="1">
                <a:solidFill>
                  <a:srgbClr val="FFFFFF"/>
                </a:solidFill>
                <a:latin typeface="Yu Gothic" panose="020B0400000000000000" pitchFamily="34" charset="-128"/>
                <a:ea typeface="Yu Gothic" panose="020B0400000000000000" pitchFamily="34" charset="-128"/>
                <a:cs typeface="KozGoPr6N-Heavy"/>
              </a:rPr>
              <a:t>土</a:t>
            </a:r>
            <a:r>
              <a:rPr lang="en-US" altLang="ja-JP" sz="2500" b="1" spc="5" dirty="0">
                <a:solidFill>
                  <a:srgbClr val="FFFFFF"/>
                </a:solidFill>
                <a:latin typeface="Yu Gothic" panose="020B0400000000000000" pitchFamily="34" charset="-128"/>
                <a:ea typeface="Yu Gothic" panose="020B0400000000000000" pitchFamily="34" charset="-128"/>
                <a:cs typeface="KozGoPr6N-Heavy"/>
              </a:rPr>
              <a:t>)</a:t>
            </a:r>
            <a:endParaRPr sz="3225" b="1" baseline="-7751" dirty="0">
              <a:latin typeface="Yu Gothic" panose="020B0400000000000000" pitchFamily="34" charset="-128"/>
              <a:ea typeface="Yu Gothic" panose="020B0400000000000000" pitchFamily="34" charset="-128"/>
              <a:cs typeface="KozGoPr6N-Heavy"/>
            </a:endParaRPr>
          </a:p>
        </p:txBody>
      </p:sp>
      <p:sp>
        <p:nvSpPr>
          <p:cNvPr id="39" name="object 11">
            <a:extLst>
              <a:ext uri="{FF2B5EF4-FFF2-40B4-BE49-F238E27FC236}">
                <a16:creationId xmlns:a16="http://schemas.microsoft.com/office/drawing/2014/main" id="{DF2A9DCF-3373-BF41-9BA8-16D8706DB689}"/>
              </a:ext>
            </a:extLst>
          </p:cNvPr>
          <p:cNvSpPr txBox="1"/>
          <p:nvPr/>
        </p:nvSpPr>
        <p:spPr>
          <a:xfrm>
            <a:off x="2098859" y="7040198"/>
            <a:ext cx="939800"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FFFFFF"/>
                </a:solidFill>
                <a:latin typeface="Yu Gothic" panose="020B0400000000000000" pitchFamily="34" charset="-128"/>
                <a:ea typeface="Yu Gothic" panose="020B0400000000000000" pitchFamily="34" charset="-128"/>
                <a:cs typeface="KozGoPr6N-Heavy"/>
              </a:rPr>
              <a:t>セミナー講師</a:t>
            </a:r>
            <a:endParaRPr sz="1200" b="1" dirty="0">
              <a:latin typeface="Yu Gothic" panose="020B0400000000000000" pitchFamily="34" charset="-128"/>
              <a:ea typeface="Yu Gothic" panose="020B0400000000000000" pitchFamily="34" charset="-128"/>
              <a:cs typeface="KozGoPr6N-Heavy"/>
            </a:endParaRPr>
          </a:p>
        </p:txBody>
      </p:sp>
      <p:sp>
        <p:nvSpPr>
          <p:cNvPr id="40" name="object 19">
            <a:extLst>
              <a:ext uri="{FF2B5EF4-FFF2-40B4-BE49-F238E27FC236}">
                <a16:creationId xmlns:a16="http://schemas.microsoft.com/office/drawing/2014/main" id="{81E04631-5B49-FC4B-B191-7A9FB2B5EE24}"/>
              </a:ext>
            </a:extLst>
          </p:cNvPr>
          <p:cNvSpPr txBox="1"/>
          <p:nvPr/>
        </p:nvSpPr>
        <p:spPr>
          <a:xfrm>
            <a:off x="2098922" y="7707530"/>
            <a:ext cx="5314950" cy="1021946"/>
          </a:xfrm>
          <a:prstGeom prst="rect">
            <a:avLst/>
          </a:prstGeom>
        </p:spPr>
        <p:txBody>
          <a:bodyPr vert="horz" wrap="square" lIns="0" tIns="15875" rIns="0" bIns="0" rtlCol="0">
            <a:spAutoFit/>
          </a:bodyPr>
          <a:lstStyle/>
          <a:p>
            <a:pPr marL="43815" marR="5080">
              <a:lnSpc>
                <a:spcPct val="148200"/>
              </a:lnSpc>
              <a:spcBef>
                <a:spcPts val="745"/>
              </a:spcBef>
            </a:pPr>
            <a:r>
              <a:rPr sz="900" b="1" dirty="0" err="1">
                <a:solidFill>
                  <a:srgbClr val="FFFFFF"/>
                </a:solidFill>
                <a:latin typeface="Yu Gothic" panose="020B0400000000000000" pitchFamily="34" charset="-128"/>
                <a:ea typeface="Yu Gothic" panose="020B0400000000000000" pitchFamily="34" charset="-128"/>
                <a:cs typeface="Kozuka Gothic Pr6N"/>
              </a:rPr>
              <a:t>セミナー講師の詳細情報が入ります。セミナー講師の詳細情報が入ります。セミナー講師の詳細情報</a:t>
            </a:r>
            <a:r>
              <a:rPr sz="900" b="1" dirty="0">
                <a:solidFill>
                  <a:srgbClr val="FFFFFF"/>
                </a:solidFill>
                <a:latin typeface="Yu Gothic" panose="020B0400000000000000" pitchFamily="34" charset="-128"/>
                <a:ea typeface="Yu Gothic" panose="020B0400000000000000" pitchFamily="34" charset="-128"/>
                <a:cs typeface="Kozuka Gothic Pr6N"/>
              </a:rPr>
              <a:t> が入ります。セミナー講師の詳細情報が入ります。セミナー講師の詳細情報が入ります。セミナー講 師の詳細情報が入ります。セミナー講師の詳細情報が入ります。セミナー講師の詳細情報が入ります。 セミナー講師の詳細情報が入ります。セミナー講師の詳細情報が入ります。セミナー講師の詳細情報 が入ります。セミナー講師の詳細情報が入ります。セミナー講師の詳細情報が入ります。</a:t>
            </a:r>
            <a:endParaRPr sz="900" b="1" dirty="0">
              <a:latin typeface="Yu Gothic" panose="020B0400000000000000" pitchFamily="34" charset="-128"/>
              <a:ea typeface="Yu Gothic" panose="020B0400000000000000" pitchFamily="34" charset="-128"/>
              <a:cs typeface="Kozuka Gothic Pr6N"/>
            </a:endParaRPr>
          </a:p>
        </p:txBody>
      </p:sp>
      <p:sp>
        <p:nvSpPr>
          <p:cNvPr id="41" name="object 19">
            <a:extLst>
              <a:ext uri="{FF2B5EF4-FFF2-40B4-BE49-F238E27FC236}">
                <a16:creationId xmlns:a16="http://schemas.microsoft.com/office/drawing/2014/main" id="{3B80B384-66EE-4A44-8081-8BDC7CECCDE1}"/>
              </a:ext>
            </a:extLst>
          </p:cNvPr>
          <p:cNvSpPr txBox="1"/>
          <p:nvPr/>
        </p:nvSpPr>
        <p:spPr>
          <a:xfrm>
            <a:off x="3735433" y="7481883"/>
            <a:ext cx="717247" cy="154529"/>
          </a:xfrm>
          <a:prstGeom prst="rect">
            <a:avLst/>
          </a:prstGeom>
        </p:spPr>
        <p:txBody>
          <a:bodyPr vert="horz" wrap="square" lIns="0" tIns="15875" rIns="0" bIns="0" rtlCol="0">
            <a:spAutoFit/>
          </a:bodyPr>
          <a:lstStyle/>
          <a:p>
            <a:pPr marL="12700">
              <a:lnSpc>
                <a:spcPct val="100000"/>
              </a:lnSpc>
              <a:spcBef>
                <a:spcPts val="125"/>
              </a:spcBef>
            </a:pPr>
            <a:r>
              <a:rPr sz="900" b="1" spc="-5" dirty="0">
                <a:solidFill>
                  <a:srgbClr val="FFFFFF"/>
                </a:solidFill>
                <a:latin typeface="Yu Gothic" panose="020B0400000000000000" pitchFamily="34" charset="-128"/>
                <a:ea typeface="Yu Gothic" panose="020B0400000000000000" pitchFamily="34" charset="-128"/>
                <a:cs typeface="Kozuka Gothic Pr6N"/>
              </a:rPr>
              <a:t>(</a:t>
            </a:r>
            <a:r>
              <a:rPr sz="900" b="1" spc="-5" dirty="0" err="1">
                <a:solidFill>
                  <a:srgbClr val="FFFFFF"/>
                </a:solidFill>
                <a:latin typeface="Yu Gothic" panose="020B0400000000000000" pitchFamily="34" charset="-128"/>
                <a:ea typeface="Yu Gothic" panose="020B0400000000000000" pitchFamily="34" charset="-128"/>
                <a:cs typeface="Kozuka Gothic Pr6N"/>
              </a:rPr>
              <a:t>ふりがな</a:t>
            </a:r>
            <a:r>
              <a:rPr sz="900" b="1" spc="-5" dirty="0">
                <a:solidFill>
                  <a:srgbClr val="FFFFFF"/>
                </a:solidFill>
                <a:latin typeface="Yu Gothic" panose="020B0400000000000000" pitchFamily="34" charset="-128"/>
                <a:ea typeface="Yu Gothic" panose="020B0400000000000000" pitchFamily="34" charset="-128"/>
                <a:cs typeface="Kozuka Gothic Pr6N"/>
              </a:rPr>
              <a:t>)</a:t>
            </a:r>
            <a:endParaRPr sz="900" b="1" dirty="0">
              <a:latin typeface="Yu Gothic" panose="020B0400000000000000" pitchFamily="34" charset="-128"/>
              <a:ea typeface="Yu Gothic" panose="020B0400000000000000" pitchFamily="34" charset="-128"/>
              <a:cs typeface="Kozuka Gothic Pr6N"/>
            </a:endParaRPr>
          </a:p>
        </p:txBody>
      </p:sp>
      <p:sp>
        <p:nvSpPr>
          <p:cNvPr id="42" name="object 19">
            <a:extLst>
              <a:ext uri="{FF2B5EF4-FFF2-40B4-BE49-F238E27FC236}">
                <a16:creationId xmlns:a16="http://schemas.microsoft.com/office/drawing/2014/main" id="{1F25151D-CF37-FE41-8543-E0866A0CB569}"/>
              </a:ext>
            </a:extLst>
          </p:cNvPr>
          <p:cNvSpPr txBox="1"/>
          <p:nvPr/>
        </p:nvSpPr>
        <p:spPr>
          <a:xfrm>
            <a:off x="2098922" y="7273247"/>
            <a:ext cx="1631647" cy="439223"/>
          </a:xfrm>
          <a:prstGeom prst="rect">
            <a:avLst/>
          </a:prstGeom>
        </p:spPr>
        <p:txBody>
          <a:bodyPr vert="horz" wrap="square" lIns="0" tIns="15875" rIns="0" bIns="0" rtlCol="0">
            <a:spAutoFit/>
          </a:bodyPr>
          <a:lstStyle/>
          <a:p>
            <a:pPr marL="12700">
              <a:lnSpc>
                <a:spcPct val="100000"/>
              </a:lnSpc>
              <a:spcBef>
                <a:spcPts val="125"/>
              </a:spcBef>
            </a:pPr>
            <a:r>
              <a:rPr sz="2750" b="1" spc="25" dirty="0" err="1">
                <a:solidFill>
                  <a:srgbClr val="FFFFFF"/>
                </a:solidFill>
                <a:latin typeface="Yu Gothic" panose="020B0400000000000000" pitchFamily="34" charset="-128"/>
                <a:ea typeface="Yu Gothic" panose="020B0400000000000000" pitchFamily="34" charset="-128"/>
                <a:cs typeface="KozGoPr6N-Heavy"/>
              </a:rPr>
              <a:t>苗</a:t>
            </a:r>
            <a:r>
              <a:rPr sz="2750" b="1" spc="605" dirty="0" err="1">
                <a:solidFill>
                  <a:srgbClr val="FFFFFF"/>
                </a:solidFill>
                <a:latin typeface="Yu Gothic" panose="020B0400000000000000" pitchFamily="34" charset="-128"/>
                <a:ea typeface="Yu Gothic" panose="020B0400000000000000" pitchFamily="34" charset="-128"/>
                <a:cs typeface="KozGoPr6N-Heavy"/>
              </a:rPr>
              <a:t>字</a:t>
            </a:r>
            <a:r>
              <a:rPr sz="2750" b="1" spc="25" dirty="0" err="1">
                <a:solidFill>
                  <a:srgbClr val="FFFFFF"/>
                </a:solidFill>
                <a:latin typeface="Yu Gothic" panose="020B0400000000000000" pitchFamily="34" charset="-128"/>
                <a:ea typeface="Yu Gothic" panose="020B0400000000000000" pitchFamily="34" charset="-128"/>
                <a:cs typeface="KozGoPr6N-Heavy"/>
              </a:rPr>
              <a:t>名</a:t>
            </a:r>
            <a:r>
              <a:rPr sz="2750" b="1" spc="490" dirty="0" err="1">
                <a:solidFill>
                  <a:srgbClr val="FFFFFF"/>
                </a:solidFill>
                <a:latin typeface="Yu Gothic" panose="020B0400000000000000" pitchFamily="34" charset="-128"/>
                <a:ea typeface="Yu Gothic" panose="020B0400000000000000" pitchFamily="34" charset="-128"/>
                <a:cs typeface="KozGoPr6N-Heavy"/>
              </a:rPr>
              <a:t>前</a:t>
            </a:r>
            <a:endParaRPr sz="900" b="1" dirty="0">
              <a:latin typeface="Yu Gothic" panose="020B0400000000000000" pitchFamily="34" charset="-128"/>
              <a:ea typeface="Yu Gothic" panose="020B0400000000000000" pitchFamily="34" charset="-128"/>
              <a:cs typeface="Kozuka Gothic Pr6N"/>
            </a:endParaRPr>
          </a:p>
        </p:txBody>
      </p:sp>
      <p:sp>
        <p:nvSpPr>
          <p:cNvPr id="43" name="正方形/長方形 42">
            <a:extLst>
              <a:ext uri="{FF2B5EF4-FFF2-40B4-BE49-F238E27FC236}">
                <a16:creationId xmlns:a16="http://schemas.microsoft.com/office/drawing/2014/main" id="{3B803EA3-3BA5-6545-8775-D54BD5F00605}"/>
              </a:ext>
            </a:extLst>
          </p:cNvPr>
          <p:cNvSpPr/>
          <p:nvPr/>
        </p:nvSpPr>
        <p:spPr>
          <a:xfrm>
            <a:off x="479921" y="7059220"/>
            <a:ext cx="1348879" cy="16702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Yu Gothic" panose="020B0400000000000000" pitchFamily="34" charset="-128"/>
              <a:ea typeface="Yu Gothic" panose="020B0400000000000000" pitchFamily="34" charset="-128"/>
            </a:endParaRPr>
          </a:p>
        </p:txBody>
      </p:sp>
      <p:sp>
        <p:nvSpPr>
          <p:cNvPr id="44" name="テキスト ボックス 43">
            <a:extLst>
              <a:ext uri="{FF2B5EF4-FFF2-40B4-BE49-F238E27FC236}">
                <a16:creationId xmlns:a16="http://schemas.microsoft.com/office/drawing/2014/main" id="{0479E04C-8A66-EF40-AD86-84EA0A01ADDD}"/>
              </a:ext>
            </a:extLst>
          </p:cNvPr>
          <p:cNvSpPr txBox="1"/>
          <p:nvPr/>
        </p:nvSpPr>
        <p:spPr>
          <a:xfrm>
            <a:off x="1017448" y="1299325"/>
            <a:ext cx="6258753" cy="1477328"/>
          </a:xfrm>
          <a:prstGeom prst="rect">
            <a:avLst/>
          </a:prstGeom>
          <a:noFill/>
        </p:spPr>
        <p:txBody>
          <a:bodyPr wrap="square" rtlCol="0">
            <a:spAutoFit/>
          </a:bodyPr>
          <a:lstStyle/>
          <a:p>
            <a:r>
              <a:rPr kumimoji="1" lang="ja-JP" altLang="en-US" sz="9000" b="1">
                <a:solidFill>
                  <a:schemeClr val="bg1"/>
                </a:solidFill>
                <a:latin typeface="Yu Gothic" panose="020B0400000000000000" pitchFamily="34" charset="-128"/>
                <a:ea typeface="Yu Gothic" panose="020B0400000000000000" pitchFamily="34" charset="-128"/>
              </a:rPr>
              <a:t>不動産投資</a:t>
            </a:r>
          </a:p>
        </p:txBody>
      </p:sp>
      <p:sp>
        <p:nvSpPr>
          <p:cNvPr id="45" name="テキスト ボックス 44">
            <a:extLst>
              <a:ext uri="{FF2B5EF4-FFF2-40B4-BE49-F238E27FC236}">
                <a16:creationId xmlns:a16="http://schemas.microsoft.com/office/drawing/2014/main" id="{615789B5-5D41-0E40-993C-209E65F66E7F}"/>
              </a:ext>
            </a:extLst>
          </p:cNvPr>
          <p:cNvSpPr txBox="1"/>
          <p:nvPr/>
        </p:nvSpPr>
        <p:spPr>
          <a:xfrm>
            <a:off x="1651297" y="2505692"/>
            <a:ext cx="5110406" cy="1477328"/>
          </a:xfrm>
          <a:prstGeom prst="rect">
            <a:avLst/>
          </a:prstGeom>
          <a:noFill/>
        </p:spPr>
        <p:txBody>
          <a:bodyPr wrap="square" rtlCol="0">
            <a:spAutoFit/>
          </a:bodyPr>
          <a:lstStyle/>
          <a:p>
            <a:r>
              <a:rPr kumimoji="1" lang="ja-JP" altLang="en-US" sz="9000" b="1">
                <a:solidFill>
                  <a:schemeClr val="bg1"/>
                </a:solidFill>
                <a:latin typeface="Yu Gothic" panose="020B0400000000000000" pitchFamily="34" charset="-128"/>
                <a:ea typeface="Yu Gothic" panose="020B0400000000000000" pitchFamily="34" charset="-128"/>
              </a:rPr>
              <a:t>セミナー</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TotalTime>
  <Words>129</Words>
  <Application>Microsoft Macintosh PowerPoint</Application>
  <PresentationFormat>ユーザー設定</PresentationFormat>
  <Paragraphs>24</Paragraphs>
  <Slides>1</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KozGoPr6N-Heavy</vt:lpstr>
      <vt:lpstr>Yu Gothic</vt:lpstr>
      <vt:lpstr>Calibri</vt:lpstr>
      <vt:lpstr>Office Theme</vt:lpstr>
      <vt:lpstr>受講</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cool_3-2_A4</dc:title>
  <cp:lastModifiedBy>春樹 富永</cp:lastModifiedBy>
  <cp:revision>7</cp:revision>
  <dcterms:created xsi:type="dcterms:W3CDTF">2019-09-05T07:52:58Z</dcterms:created>
  <dcterms:modified xsi:type="dcterms:W3CDTF">2019-09-06T03:31:22Z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2019-09-05T00:00:00Z</vt:filetime>
  </property>
  <property fmtid="{D5CDD505-2E9C-101B-9397-08002B2CF9AE}" pid="3" name="Creator">
    <vt:lpwstr>Adobe Illustrator CC 23.0 (Macintosh)</vt:lpwstr>
  </property>
  <property fmtid="{D5CDD505-2E9C-101B-9397-08002B2CF9AE}" pid="4" name="LastSaved">
    <vt:filetime>2019-09-05T00:00:00Z</vt:filetime>
  </property>
</Properties>
</file>