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7772400" cy="10909300"/>
  <p:notesSz cx="7772400" cy="10909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26"/>
  </p:normalViewPr>
  <p:slideViewPr>
    <p:cSldViewPr snapToGrid="0">
      <p:cViewPr>
        <p:scale>
          <a:sx n="125" d="100"/>
          <a:sy n="125" d="100"/>
        </p:scale>
        <p:origin x="1120" y="-3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3406" y="3381883"/>
            <a:ext cx="6611937" cy="229095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6812" y="6109208"/>
            <a:ext cx="5445125" cy="27273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4/4/25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4/4/25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937" y="2509139"/>
            <a:ext cx="3383756" cy="720013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6056" y="2509139"/>
            <a:ext cx="3383756" cy="720013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4/4/25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4/4/25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4/4/25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5" y="0"/>
            <a:ext cx="7772948" cy="10908004"/>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388937" y="436372"/>
            <a:ext cx="7000875" cy="174548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937" y="2509139"/>
            <a:ext cx="7000875" cy="720013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4775" y="10145649"/>
            <a:ext cx="2489200" cy="54546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937" y="10145649"/>
            <a:ext cx="1789112" cy="54546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4/4/25</a:t>
            </a:fld>
            <a:endParaRPr lang="en-US"/>
          </a:p>
        </p:txBody>
      </p:sp>
      <p:sp>
        <p:nvSpPr>
          <p:cNvPr id="6" name="Holder 6"/>
          <p:cNvSpPr>
            <a:spLocks noGrp="1"/>
          </p:cNvSpPr>
          <p:nvPr>
            <p:ph type="sldNum" sz="quarter" idx="7"/>
          </p:nvPr>
        </p:nvSpPr>
        <p:spPr>
          <a:xfrm>
            <a:off x="5600700" y="10145649"/>
            <a:ext cx="1789112" cy="54546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CC33CFF-6389-BC45-832A-5AFC729CAF5D}"/>
              </a:ext>
            </a:extLst>
          </p:cNvPr>
          <p:cNvPicPr>
            <a:picLocks noChangeAspect="1"/>
          </p:cNvPicPr>
          <p:nvPr/>
        </p:nvPicPr>
        <p:blipFill>
          <a:blip r:embed="rId2"/>
          <a:stretch>
            <a:fillRect/>
          </a:stretch>
        </p:blipFill>
        <p:spPr>
          <a:xfrm>
            <a:off x="5471531" y="3670454"/>
            <a:ext cx="1935040" cy="1930400"/>
          </a:xfrm>
          <a:prstGeom prst="rect">
            <a:avLst/>
          </a:prstGeom>
        </p:spPr>
      </p:pic>
      <p:sp>
        <p:nvSpPr>
          <p:cNvPr id="36" name="object 20">
            <a:extLst>
              <a:ext uri="{FF2B5EF4-FFF2-40B4-BE49-F238E27FC236}">
                <a16:creationId xmlns:a16="http://schemas.microsoft.com/office/drawing/2014/main" id="{2E5F5774-2FD4-3B41-AFFD-A591FD8D5936}"/>
              </a:ext>
            </a:extLst>
          </p:cNvPr>
          <p:cNvSpPr/>
          <p:nvPr/>
        </p:nvSpPr>
        <p:spPr>
          <a:xfrm>
            <a:off x="0" y="8894135"/>
            <a:ext cx="7772400" cy="2012723"/>
          </a:xfrm>
          <a:custGeom>
            <a:avLst/>
            <a:gdLst/>
            <a:ahLst/>
            <a:cxnLst/>
            <a:rect l="l" t="t" r="r" b="b"/>
            <a:pathLst>
              <a:path w="7762240" h="1913890">
                <a:moveTo>
                  <a:pt x="7761617" y="1913267"/>
                </a:moveTo>
                <a:lnTo>
                  <a:pt x="0" y="1913267"/>
                </a:lnTo>
                <a:lnTo>
                  <a:pt x="0" y="0"/>
                </a:lnTo>
                <a:lnTo>
                  <a:pt x="7761617" y="0"/>
                </a:lnTo>
                <a:lnTo>
                  <a:pt x="7761617" y="1913267"/>
                </a:lnTo>
                <a:close/>
              </a:path>
            </a:pathLst>
          </a:custGeom>
          <a:solidFill>
            <a:srgbClr val="D7DF23"/>
          </a:solidFill>
        </p:spPr>
        <p:txBody>
          <a:bodyPr wrap="square" lIns="0" tIns="0" rIns="0" bIns="0" rtlCol="0"/>
          <a:lstStyle/>
          <a:p>
            <a:endParaRPr/>
          </a:p>
        </p:txBody>
      </p:sp>
      <p:sp>
        <p:nvSpPr>
          <p:cNvPr id="2" name="object 2">
            <a:extLst>
              <a:ext uri="{FF2B5EF4-FFF2-40B4-BE49-F238E27FC236}">
                <a16:creationId xmlns:a16="http://schemas.microsoft.com/office/drawing/2014/main" id="{B52920BF-ADAF-B04B-94EB-8ABD5BEAE9E5}"/>
              </a:ext>
            </a:extLst>
          </p:cNvPr>
          <p:cNvSpPr txBox="1"/>
          <p:nvPr/>
        </p:nvSpPr>
        <p:spPr>
          <a:xfrm>
            <a:off x="2010463" y="823003"/>
            <a:ext cx="3772535" cy="251351"/>
          </a:xfrm>
          <a:prstGeom prst="rect">
            <a:avLst/>
          </a:prstGeom>
        </p:spPr>
        <p:txBody>
          <a:bodyPr vert="horz" wrap="square" lIns="0" tIns="12700" rIns="0" bIns="0" rtlCol="0">
            <a:spAutoFit/>
          </a:bodyPr>
          <a:lstStyle/>
          <a:p>
            <a:pPr marL="12700">
              <a:lnSpc>
                <a:spcPct val="100000"/>
              </a:lnSpc>
              <a:spcBef>
                <a:spcPts val="100"/>
              </a:spcBef>
            </a:pPr>
            <a:r>
              <a:rPr sz="1550" b="1" dirty="0">
                <a:solidFill>
                  <a:srgbClr val="FFFFFF"/>
                </a:solidFill>
                <a:latin typeface="Yu Gothic" panose="020B0400000000000000" pitchFamily="34" charset="-128"/>
                <a:ea typeface="Yu Gothic" panose="020B0400000000000000" pitchFamily="34" charset="-128"/>
                <a:cs typeface="KozGoPr6N-Heavy"/>
              </a:rPr>
              <a:t>今、不動産投資を始めようとしている方へ</a:t>
            </a:r>
            <a:endParaRPr sz="1550" b="1" dirty="0">
              <a:latin typeface="Yu Gothic" panose="020B0400000000000000" pitchFamily="34" charset="-128"/>
              <a:ea typeface="Yu Gothic" panose="020B0400000000000000" pitchFamily="34" charset="-128"/>
              <a:cs typeface="KozGoPr6N-Heavy"/>
            </a:endParaRPr>
          </a:p>
        </p:txBody>
      </p:sp>
      <p:sp>
        <p:nvSpPr>
          <p:cNvPr id="3" name="object 3">
            <a:extLst>
              <a:ext uri="{FF2B5EF4-FFF2-40B4-BE49-F238E27FC236}">
                <a16:creationId xmlns:a16="http://schemas.microsoft.com/office/drawing/2014/main" id="{70466FDA-E645-A049-B60B-A9B7558D0465}"/>
              </a:ext>
            </a:extLst>
          </p:cNvPr>
          <p:cNvSpPr/>
          <p:nvPr/>
        </p:nvSpPr>
        <p:spPr>
          <a:xfrm>
            <a:off x="1487390" y="1168608"/>
            <a:ext cx="4814570" cy="0"/>
          </a:xfrm>
          <a:custGeom>
            <a:avLst/>
            <a:gdLst/>
            <a:ahLst/>
            <a:cxnLst/>
            <a:rect l="l" t="t" r="r" b="b"/>
            <a:pathLst>
              <a:path w="4814570">
                <a:moveTo>
                  <a:pt x="0" y="0"/>
                </a:moveTo>
                <a:lnTo>
                  <a:pt x="4814531" y="0"/>
                </a:lnTo>
              </a:path>
            </a:pathLst>
          </a:custGeom>
          <a:ln w="12700">
            <a:solidFill>
              <a:srgbClr val="FFFFFF"/>
            </a:solidFill>
          </a:ln>
        </p:spPr>
        <p:txBody>
          <a:bodyPr wrap="square" lIns="0" tIns="0" rIns="0" bIns="0" rtlCol="0"/>
          <a:lstStyle/>
          <a:p>
            <a:endParaRPr b="1">
              <a:latin typeface="Yu Gothic" panose="020B0400000000000000" pitchFamily="34" charset="-128"/>
              <a:ea typeface="Yu Gothic" panose="020B0400000000000000" pitchFamily="34" charset="-128"/>
            </a:endParaRPr>
          </a:p>
        </p:txBody>
      </p:sp>
      <p:sp>
        <p:nvSpPr>
          <p:cNvPr id="6" name="object 6">
            <a:extLst>
              <a:ext uri="{FF2B5EF4-FFF2-40B4-BE49-F238E27FC236}">
                <a16:creationId xmlns:a16="http://schemas.microsoft.com/office/drawing/2014/main" id="{8075F687-9BE5-F74B-9B02-09470C55F0BE}"/>
              </a:ext>
            </a:extLst>
          </p:cNvPr>
          <p:cNvSpPr txBox="1"/>
          <p:nvPr/>
        </p:nvSpPr>
        <p:spPr>
          <a:xfrm>
            <a:off x="5943600" y="4662913"/>
            <a:ext cx="977265" cy="596265"/>
          </a:xfrm>
          <a:prstGeom prst="rect">
            <a:avLst/>
          </a:prstGeom>
        </p:spPr>
        <p:txBody>
          <a:bodyPr vert="horz" wrap="square" lIns="0" tIns="12065" rIns="0" bIns="0" rtlCol="0">
            <a:spAutoFit/>
          </a:bodyPr>
          <a:lstStyle/>
          <a:p>
            <a:pPr marL="12700">
              <a:lnSpc>
                <a:spcPct val="100000"/>
              </a:lnSpc>
              <a:spcBef>
                <a:spcPts val="95"/>
              </a:spcBef>
            </a:pPr>
            <a:r>
              <a:rPr sz="3750" b="1" spc="-5" dirty="0">
                <a:solidFill>
                  <a:srgbClr val="006984"/>
                </a:solidFill>
                <a:latin typeface="Yu Gothic" panose="020B0400000000000000" pitchFamily="34" charset="-128"/>
                <a:ea typeface="Yu Gothic" panose="020B0400000000000000" pitchFamily="34" charset="-128"/>
                <a:cs typeface="KozGoPr6N-Heavy"/>
              </a:rPr>
              <a:t>無料</a:t>
            </a:r>
            <a:endParaRPr sz="3750" b="1" dirty="0">
              <a:latin typeface="Yu Gothic" panose="020B0400000000000000" pitchFamily="34" charset="-128"/>
              <a:ea typeface="Yu Gothic" panose="020B0400000000000000" pitchFamily="34" charset="-128"/>
              <a:cs typeface="KozGoPr6N-Heavy"/>
            </a:endParaRPr>
          </a:p>
        </p:txBody>
      </p:sp>
      <p:sp>
        <p:nvSpPr>
          <p:cNvPr id="7" name="object 7">
            <a:extLst>
              <a:ext uri="{FF2B5EF4-FFF2-40B4-BE49-F238E27FC236}">
                <a16:creationId xmlns:a16="http://schemas.microsoft.com/office/drawing/2014/main" id="{A409B5D2-504A-014D-8F0A-1AC2AB540D03}"/>
              </a:ext>
            </a:extLst>
          </p:cNvPr>
          <p:cNvSpPr txBox="1"/>
          <p:nvPr/>
        </p:nvSpPr>
        <p:spPr>
          <a:xfrm>
            <a:off x="482376" y="5080982"/>
            <a:ext cx="2888615" cy="278923"/>
          </a:xfrm>
          <a:prstGeom prst="rect">
            <a:avLst/>
          </a:prstGeom>
        </p:spPr>
        <p:txBody>
          <a:bodyPr vert="horz" wrap="square" lIns="0" tIns="17145" rIns="0" bIns="0" rtlCol="0">
            <a:spAutoFit/>
          </a:bodyPr>
          <a:lstStyle/>
          <a:p>
            <a:pPr marL="12700">
              <a:lnSpc>
                <a:spcPct val="100000"/>
              </a:lnSpc>
              <a:spcBef>
                <a:spcPts val="135"/>
              </a:spcBef>
            </a:pPr>
            <a:r>
              <a:rPr sz="1700" b="1" spc="30" dirty="0">
                <a:solidFill>
                  <a:srgbClr val="D7DF23"/>
                </a:solidFill>
                <a:latin typeface="Yu Gothic" panose="020B0400000000000000" pitchFamily="34" charset="-128"/>
                <a:ea typeface="Yu Gothic" panose="020B0400000000000000" pitchFamily="34" charset="-128"/>
                <a:cs typeface="KozGoPr6N-Heavy"/>
              </a:rPr>
              <a:t>場所：場所の詳細が入ります</a:t>
            </a:r>
            <a:endParaRPr sz="1700" b="1">
              <a:latin typeface="Yu Gothic" panose="020B0400000000000000" pitchFamily="34" charset="-128"/>
              <a:ea typeface="Yu Gothic" panose="020B0400000000000000" pitchFamily="34" charset="-128"/>
              <a:cs typeface="KozGoPr6N-Heavy"/>
            </a:endParaRPr>
          </a:p>
        </p:txBody>
      </p:sp>
      <p:sp>
        <p:nvSpPr>
          <p:cNvPr id="8" name="object 8">
            <a:extLst>
              <a:ext uri="{FF2B5EF4-FFF2-40B4-BE49-F238E27FC236}">
                <a16:creationId xmlns:a16="http://schemas.microsoft.com/office/drawing/2014/main" id="{0C223460-01F4-E047-AEFF-CF0D10A19EC0}"/>
              </a:ext>
            </a:extLst>
          </p:cNvPr>
          <p:cNvSpPr txBox="1"/>
          <p:nvPr/>
        </p:nvSpPr>
        <p:spPr>
          <a:xfrm>
            <a:off x="498080" y="4636473"/>
            <a:ext cx="2245120" cy="343043"/>
          </a:xfrm>
          <a:prstGeom prst="rect">
            <a:avLst/>
          </a:prstGeom>
        </p:spPr>
        <p:txBody>
          <a:bodyPr vert="horz" wrap="square" lIns="0" tIns="12065" rIns="0" bIns="0" rtlCol="0">
            <a:spAutoFit/>
          </a:bodyPr>
          <a:lstStyle/>
          <a:p>
            <a:pPr marL="12700">
              <a:lnSpc>
                <a:spcPct val="100000"/>
              </a:lnSpc>
              <a:spcBef>
                <a:spcPts val="95"/>
              </a:spcBef>
            </a:pPr>
            <a:r>
              <a:rPr sz="3225" b="1" spc="15" baseline="-7751" dirty="0">
                <a:solidFill>
                  <a:srgbClr val="D7DF23"/>
                </a:solidFill>
                <a:latin typeface="Yu Gothic" panose="020B0400000000000000" pitchFamily="34" charset="-128"/>
                <a:ea typeface="Yu Gothic" panose="020B0400000000000000" pitchFamily="34" charset="-128"/>
                <a:cs typeface="KozGoPr6N-Heavy"/>
              </a:rPr>
              <a:t>13:00~15:30</a:t>
            </a:r>
            <a:endParaRPr sz="3225" b="1" baseline="-7751" dirty="0">
              <a:latin typeface="Yu Gothic" panose="020B0400000000000000" pitchFamily="34" charset="-128"/>
              <a:ea typeface="Yu Gothic" panose="020B0400000000000000" pitchFamily="34" charset="-128"/>
              <a:cs typeface="KozGoPr6N-Heavy"/>
            </a:endParaRPr>
          </a:p>
        </p:txBody>
      </p:sp>
      <p:sp>
        <p:nvSpPr>
          <p:cNvPr id="9" name="object 9">
            <a:extLst>
              <a:ext uri="{FF2B5EF4-FFF2-40B4-BE49-F238E27FC236}">
                <a16:creationId xmlns:a16="http://schemas.microsoft.com/office/drawing/2014/main" id="{E039DB85-2531-5045-A6B4-A1B27A3E1EC4}"/>
              </a:ext>
            </a:extLst>
          </p:cNvPr>
          <p:cNvSpPr txBox="1"/>
          <p:nvPr/>
        </p:nvSpPr>
        <p:spPr>
          <a:xfrm>
            <a:off x="482389" y="5850546"/>
            <a:ext cx="3445510" cy="318770"/>
          </a:xfrm>
          <a:prstGeom prst="rect">
            <a:avLst/>
          </a:prstGeom>
        </p:spPr>
        <p:txBody>
          <a:bodyPr vert="horz" wrap="square" lIns="0" tIns="15240" rIns="0" bIns="0" rtlCol="0">
            <a:spAutoFit/>
          </a:bodyPr>
          <a:lstStyle/>
          <a:p>
            <a:pPr marL="12700">
              <a:lnSpc>
                <a:spcPct val="100000"/>
              </a:lnSpc>
              <a:spcBef>
                <a:spcPts val="120"/>
              </a:spcBef>
            </a:pPr>
            <a:r>
              <a:rPr sz="1900" b="1" spc="20" dirty="0">
                <a:solidFill>
                  <a:srgbClr val="FFFFFF"/>
                </a:solidFill>
                <a:latin typeface="Yu Gothic" panose="020B0400000000000000" pitchFamily="34" charset="-128"/>
                <a:ea typeface="Yu Gothic" panose="020B0400000000000000" pitchFamily="34" charset="-128"/>
                <a:cs typeface="KozGoPr6N-Heavy"/>
              </a:rPr>
              <a:t>セミナー内容の名前が入ります</a:t>
            </a:r>
            <a:endParaRPr sz="1900" b="1" dirty="0">
              <a:latin typeface="Yu Gothic" panose="020B0400000000000000" pitchFamily="34" charset="-128"/>
              <a:ea typeface="Yu Gothic" panose="020B0400000000000000" pitchFamily="34" charset="-128"/>
              <a:cs typeface="KozGoPr6N-Heavy"/>
            </a:endParaRPr>
          </a:p>
        </p:txBody>
      </p:sp>
      <p:sp>
        <p:nvSpPr>
          <p:cNvPr id="10" name="object 10">
            <a:extLst>
              <a:ext uri="{FF2B5EF4-FFF2-40B4-BE49-F238E27FC236}">
                <a16:creationId xmlns:a16="http://schemas.microsoft.com/office/drawing/2014/main" id="{EAC89B01-F2C1-4B47-BDF4-4D4AE2BF7955}"/>
              </a:ext>
            </a:extLst>
          </p:cNvPr>
          <p:cNvSpPr txBox="1"/>
          <p:nvPr/>
        </p:nvSpPr>
        <p:spPr>
          <a:xfrm>
            <a:off x="482382" y="6238845"/>
            <a:ext cx="3073400" cy="197490"/>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FFFF"/>
                </a:solidFill>
                <a:latin typeface="Yu Gothic" panose="020B0400000000000000" pitchFamily="34" charset="-128"/>
                <a:ea typeface="Yu Gothic" panose="020B0400000000000000" pitchFamily="34" charset="-128"/>
                <a:cs typeface="KozGoPr6N-Heavy"/>
              </a:rPr>
              <a:t>テキストが入ります。テキストが入ります。</a:t>
            </a:r>
            <a:endParaRPr sz="1200" b="1">
              <a:latin typeface="Yu Gothic" panose="020B0400000000000000" pitchFamily="34" charset="-128"/>
              <a:ea typeface="Yu Gothic" panose="020B0400000000000000" pitchFamily="34" charset="-128"/>
              <a:cs typeface="KozGoPr6N-Heavy"/>
            </a:endParaRPr>
          </a:p>
        </p:txBody>
      </p:sp>
      <p:sp>
        <p:nvSpPr>
          <p:cNvPr id="11" name="object 11">
            <a:extLst>
              <a:ext uri="{FF2B5EF4-FFF2-40B4-BE49-F238E27FC236}">
                <a16:creationId xmlns:a16="http://schemas.microsoft.com/office/drawing/2014/main" id="{30CF7D4B-5EC0-CC43-8F1C-49A23FC63CA5}"/>
              </a:ext>
            </a:extLst>
          </p:cNvPr>
          <p:cNvSpPr txBox="1"/>
          <p:nvPr/>
        </p:nvSpPr>
        <p:spPr>
          <a:xfrm>
            <a:off x="2025890" y="7040198"/>
            <a:ext cx="939800" cy="197490"/>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FFFF"/>
                </a:solidFill>
                <a:latin typeface="Yu Gothic" panose="020B0400000000000000" pitchFamily="34" charset="-128"/>
                <a:ea typeface="Yu Gothic" panose="020B0400000000000000" pitchFamily="34" charset="-128"/>
                <a:cs typeface="KozGoPr6N-Heavy"/>
              </a:rPr>
              <a:t>セミナー講師</a:t>
            </a:r>
            <a:endParaRPr sz="1200" b="1" dirty="0">
              <a:latin typeface="Yu Gothic" panose="020B0400000000000000" pitchFamily="34" charset="-128"/>
              <a:ea typeface="Yu Gothic" panose="020B0400000000000000" pitchFamily="34" charset="-128"/>
              <a:cs typeface="KozGoPr6N-Heavy"/>
            </a:endParaRPr>
          </a:p>
        </p:txBody>
      </p:sp>
      <p:sp>
        <p:nvSpPr>
          <p:cNvPr id="12" name="object 12">
            <a:extLst>
              <a:ext uri="{FF2B5EF4-FFF2-40B4-BE49-F238E27FC236}">
                <a16:creationId xmlns:a16="http://schemas.microsoft.com/office/drawing/2014/main" id="{768F47BF-49FC-8441-B311-74BF15A6A4E3}"/>
              </a:ext>
            </a:extLst>
          </p:cNvPr>
          <p:cNvSpPr txBox="1"/>
          <p:nvPr/>
        </p:nvSpPr>
        <p:spPr>
          <a:xfrm>
            <a:off x="4308666" y="5780770"/>
            <a:ext cx="2565400" cy="673100"/>
          </a:xfrm>
          <a:prstGeom prst="rect">
            <a:avLst/>
          </a:prstGeom>
        </p:spPr>
        <p:txBody>
          <a:bodyPr vert="horz" wrap="square" lIns="0" tIns="12700" rIns="0" bIns="0" rtlCol="0">
            <a:spAutoFit/>
          </a:bodyPr>
          <a:lstStyle/>
          <a:p>
            <a:pPr marL="12700" marR="5080" algn="just">
              <a:lnSpc>
                <a:spcPct val="141700"/>
              </a:lnSpc>
              <a:spcBef>
                <a:spcPts val="100"/>
              </a:spcBef>
            </a:pPr>
            <a:r>
              <a:rPr sz="1000" b="1" dirty="0">
                <a:solidFill>
                  <a:srgbClr val="FFFFFF"/>
                </a:solidFill>
                <a:latin typeface="Yu Gothic" panose="020B0400000000000000" pitchFamily="34" charset="-128"/>
                <a:ea typeface="Yu Gothic" panose="020B0400000000000000" pitchFamily="34" charset="-128"/>
                <a:cs typeface="KozGoPr6N-Medium"/>
              </a:rPr>
              <a:t>テキストが入ります。テキストが入ります。 テキストが入ります。テキストが入ります。 テキストが入ります。テキストが入ります。</a:t>
            </a:r>
            <a:endParaRPr sz="1000" b="1" dirty="0">
              <a:latin typeface="Yu Gothic" panose="020B0400000000000000" pitchFamily="34" charset="-128"/>
              <a:ea typeface="Yu Gothic" panose="020B0400000000000000" pitchFamily="34" charset="-128"/>
              <a:cs typeface="KozGoPr6N-Medium"/>
            </a:endParaRPr>
          </a:p>
        </p:txBody>
      </p:sp>
      <p:sp>
        <p:nvSpPr>
          <p:cNvPr id="13" name="object 13">
            <a:extLst>
              <a:ext uri="{FF2B5EF4-FFF2-40B4-BE49-F238E27FC236}">
                <a16:creationId xmlns:a16="http://schemas.microsoft.com/office/drawing/2014/main" id="{32A08B6B-3222-DB4C-8101-A306DEA34E47}"/>
              </a:ext>
            </a:extLst>
          </p:cNvPr>
          <p:cNvSpPr/>
          <p:nvPr/>
        </p:nvSpPr>
        <p:spPr>
          <a:xfrm>
            <a:off x="482600" y="5488407"/>
            <a:ext cx="1075055" cy="278765"/>
          </a:xfrm>
          <a:custGeom>
            <a:avLst/>
            <a:gdLst/>
            <a:ahLst/>
            <a:cxnLst/>
            <a:rect l="l" t="t" r="r" b="b"/>
            <a:pathLst>
              <a:path w="1075055" h="278764">
                <a:moveTo>
                  <a:pt x="1074991" y="278726"/>
                </a:moveTo>
                <a:lnTo>
                  <a:pt x="0" y="278726"/>
                </a:lnTo>
                <a:lnTo>
                  <a:pt x="0" y="0"/>
                </a:lnTo>
                <a:lnTo>
                  <a:pt x="1074991" y="0"/>
                </a:lnTo>
                <a:lnTo>
                  <a:pt x="1074991" y="278726"/>
                </a:lnTo>
                <a:close/>
              </a:path>
            </a:pathLst>
          </a:custGeom>
          <a:solidFill>
            <a:srgbClr val="FFFFFF"/>
          </a:solidFill>
        </p:spPr>
        <p:txBody>
          <a:bodyPr wrap="square" lIns="0" tIns="0" rIns="0" bIns="0" rtlCol="0"/>
          <a:lstStyle/>
          <a:p>
            <a:endParaRPr b="1">
              <a:latin typeface="Yu Gothic" panose="020B0400000000000000" pitchFamily="34" charset="-128"/>
              <a:ea typeface="Yu Gothic" panose="020B0400000000000000" pitchFamily="34" charset="-128"/>
            </a:endParaRPr>
          </a:p>
        </p:txBody>
      </p:sp>
      <p:sp>
        <p:nvSpPr>
          <p:cNvPr id="14" name="object 18">
            <a:extLst>
              <a:ext uri="{FF2B5EF4-FFF2-40B4-BE49-F238E27FC236}">
                <a16:creationId xmlns:a16="http://schemas.microsoft.com/office/drawing/2014/main" id="{95CA1863-9DDC-3942-89E7-B97C1E8BCE1E}"/>
              </a:ext>
            </a:extLst>
          </p:cNvPr>
          <p:cNvSpPr txBox="1"/>
          <p:nvPr/>
        </p:nvSpPr>
        <p:spPr>
          <a:xfrm>
            <a:off x="479921" y="5533473"/>
            <a:ext cx="1075055" cy="200696"/>
          </a:xfrm>
          <a:prstGeom prst="rect">
            <a:avLst/>
          </a:prstGeom>
        </p:spPr>
        <p:txBody>
          <a:bodyPr vert="horz" wrap="square" lIns="0" tIns="15875" rIns="0" bIns="0" rtlCol="0">
            <a:spAutoFit/>
          </a:bodyPr>
          <a:lstStyle/>
          <a:p>
            <a:pPr marL="66040">
              <a:lnSpc>
                <a:spcPct val="100000"/>
              </a:lnSpc>
              <a:spcBef>
                <a:spcPts val="125"/>
              </a:spcBef>
            </a:pPr>
            <a:r>
              <a:rPr lang="ja-JP" altLang="en-US" sz="1200" b="1" strike="noStrike" spc="25">
                <a:solidFill>
                  <a:srgbClr val="1E485E"/>
                </a:solidFill>
                <a:latin typeface="Yu Gothic" panose="020B0400000000000000" pitchFamily="34" charset="-128"/>
                <a:ea typeface="Yu Gothic" panose="020B0400000000000000" pitchFamily="34" charset="-128"/>
                <a:cs typeface="KozGoPr6N-Heavy"/>
              </a:rPr>
              <a:t>セミナー</a:t>
            </a:r>
            <a:r>
              <a:rPr sz="1200" b="1" strike="noStrike" spc="25" dirty="0" err="1">
                <a:solidFill>
                  <a:srgbClr val="1E485E"/>
                </a:solidFill>
                <a:latin typeface="Yu Gothic" panose="020B0400000000000000" pitchFamily="34" charset="-128"/>
                <a:ea typeface="Yu Gothic" panose="020B0400000000000000" pitchFamily="34" charset="-128"/>
                <a:cs typeface="KozGoPr6N-Heavy"/>
              </a:rPr>
              <a:t>内容</a:t>
            </a:r>
            <a:endParaRPr sz="1200" b="1" dirty="0">
              <a:latin typeface="Yu Gothic" panose="020B0400000000000000" pitchFamily="34" charset="-128"/>
              <a:ea typeface="Yu Gothic" panose="020B0400000000000000" pitchFamily="34" charset="-128"/>
              <a:cs typeface="KozGoPr6N-Heavy"/>
            </a:endParaRPr>
          </a:p>
        </p:txBody>
      </p:sp>
      <p:sp>
        <p:nvSpPr>
          <p:cNvPr id="15" name="object 19">
            <a:extLst>
              <a:ext uri="{FF2B5EF4-FFF2-40B4-BE49-F238E27FC236}">
                <a16:creationId xmlns:a16="http://schemas.microsoft.com/office/drawing/2014/main" id="{94E8CDE6-46E9-F046-B2C1-76461D23BB85}"/>
              </a:ext>
            </a:extLst>
          </p:cNvPr>
          <p:cNvSpPr txBox="1"/>
          <p:nvPr/>
        </p:nvSpPr>
        <p:spPr>
          <a:xfrm>
            <a:off x="2025953" y="7707530"/>
            <a:ext cx="5314950" cy="1021946"/>
          </a:xfrm>
          <a:prstGeom prst="rect">
            <a:avLst/>
          </a:prstGeom>
        </p:spPr>
        <p:txBody>
          <a:bodyPr vert="horz" wrap="square" lIns="0" tIns="15875" rIns="0" bIns="0" rtlCol="0">
            <a:spAutoFit/>
          </a:bodyPr>
          <a:lstStyle/>
          <a:p>
            <a:pPr marL="43815" marR="5080">
              <a:lnSpc>
                <a:spcPct val="148200"/>
              </a:lnSpc>
              <a:spcBef>
                <a:spcPts val="745"/>
              </a:spcBef>
            </a:pPr>
            <a:r>
              <a:rPr sz="900" b="1" dirty="0" err="1">
                <a:solidFill>
                  <a:srgbClr val="FFFFFF"/>
                </a:solidFill>
                <a:latin typeface="Yu Gothic" panose="020B0400000000000000" pitchFamily="34" charset="-128"/>
                <a:ea typeface="Yu Gothic" panose="020B0400000000000000" pitchFamily="34" charset="-128"/>
                <a:cs typeface="Kozuka Gothic Pr6N"/>
              </a:rPr>
              <a:t>セミナー講師の詳細情報が入ります。セミナー講師の詳細情報が入ります。セミナー講師の詳細情報</a:t>
            </a:r>
            <a:r>
              <a:rPr sz="900" b="1" dirty="0">
                <a:solidFill>
                  <a:srgbClr val="FFFFFF"/>
                </a:solidFill>
                <a:latin typeface="Yu Gothic" panose="020B0400000000000000" pitchFamily="34" charset="-128"/>
                <a:ea typeface="Yu Gothic" panose="020B0400000000000000" pitchFamily="34" charset="-128"/>
                <a:cs typeface="Kozuka Gothic Pr6N"/>
              </a:rPr>
              <a:t> が入ります。セミナー講師の詳細情報が入ります。セミナー講師の詳細情報が入ります。セミナー講 師の詳細情報が入ります。セミナー講師の詳細情報が入ります。セミナー講師の詳細情報が入ります。 セミナー講師の詳細情報が入ります。セミナー講師の詳細情報が入ります。セミナー講師の詳細情報 が入ります。セミナー講師の詳細情報が入ります。セミナー講師の詳細情報が入ります。</a:t>
            </a:r>
            <a:endParaRPr sz="900" b="1" dirty="0">
              <a:latin typeface="Yu Gothic" panose="020B0400000000000000" pitchFamily="34" charset="-128"/>
              <a:ea typeface="Yu Gothic" panose="020B0400000000000000" pitchFamily="34" charset="-128"/>
              <a:cs typeface="Kozuka Gothic Pr6N"/>
            </a:endParaRPr>
          </a:p>
        </p:txBody>
      </p:sp>
      <p:sp>
        <p:nvSpPr>
          <p:cNvPr id="16" name="object 21">
            <a:extLst>
              <a:ext uri="{FF2B5EF4-FFF2-40B4-BE49-F238E27FC236}">
                <a16:creationId xmlns:a16="http://schemas.microsoft.com/office/drawing/2014/main" id="{2FEEC508-352C-204F-A776-253085137023}"/>
              </a:ext>
            </a:extLst>
          </p:cNvPr>
          <p:cNvSpPr txBox="1"/>
          <p:nvPr/>
        </p:nvSpPr>
        <p:spPr>
          <a:xfrm>
            <a:off x="810214" y="9299435"/>
            <a:ext cx="6229350" cy="209673"/>
          </a:xfrm>
          <a:prstGeom prst="rect">
            <a:avLst/>
          </a:prstGeom>
        </p:spPr>
        <p:txBody>
          <a:bodyPr vert="horz" wrap="square" lIns="0" tIns="17145" rIns="0" bIns="0" rtlCol="0">
            <a:spAutoFit/>
          </a:bodyPr>
          <a:lstStyle/>
          <a:p>
            <a:pPr marL="12700">
              <a:lnSpc>
                <a:spcPct val="100000"/>
              </a:lnSpc>
              <a:spcBef>
                <a:spcPts val="135"/>
              </a:spcBef>
            </a:pPr>
            <a:r>
              <a:rPr sz="1250" b="1" spc="35" dirty="0">
                <a:solidFill>
                  <a:srgbClr val="1E485E"/>
                </a:solidFill>
                <a:latin typeface="Yu Gothic" panose="020B0400000000000000" pitchFamily="34" charset="-128"/>
                <a:ea typeface="Yu Gothic" panose="020B0400000000000000" pitchFamily="34" charset="-128"/>
                <a:cs typeface="Kozuka Gothic Pr6N"/>
              </a:rPr>
              <a:t>セミナー受講希望の方は下記のアドレスまたは電話番号までお問い合わせください。</a:t>
            </a:r>
            <a:endParaRPr sz="1250" b="1" dirty="0">
              <a:latin typeface="Yu Gothic" panose="020B0400000000000000" pitchFamily="34" charset="-128"/>
              <a:ea typeface="Yu Gothic" panose="020B0400000000000000" pitchFamily="34" charset="-128"/>
              <a:cs typeface="Kozuka Gothic Pr6N"/>
            </a:endParaRPr>
          </a:p>
        </p:txBody>
      </p:sp>
      <p:sp>
        <p:nvSpPr>
          <p:cNvPr id="17" name="object 22">
            <a:extLst>
              <a:ext uri="{FF2B5EF4-FFF2-40B4-BE49-F238E27FC236}">
                <a16:creationId xmlns:a16="http://schemas.microsoft.com/office/drawing/2014/main" id="{AFA55BC1-0FE1-C74E-A1CF-9858579D3962}"/>
              </a:ext>
            </a:extLst>
          </p:cNvPr>
          <p:cNvSpPr/>
          <p:nvPr/>
        </p:nvSpPr>
        <p:spPr>
          <a:xfrm>
            <a:off x="482396" y="9706385"/>
            <a:ext cx="803275" cy="259079"/>
          </a:xfrm>
          <a:custGeom>
            <a:avLst/>
            <a:gdLst/>
            <a:ahLst/>
            <a:cxnLst/>
            <a:rect l="l" t="t" r="r" b="b"/>
            <a:pathLst>
              <a:path w="803275" h="259079">
                <a:moveTo>
                  <a:pt x="802982" y="259029"/>
                </a:moveTo>
                <a:lnTo>
                  <a:pt x="0" y="259029"/>
                </a:lnTo>
                <a:lnTo>
                  <a:pt x="0" y="0"/>
                </a:lnTo>
                <a:lnTo>
                  <a:pt x="802982" y="0"/>
                </a:lnTo>
                <a:lnTo>
                  <a:pt x="802982" y="259029"/>
                </a:lnTo>
                <a:close/>
              </a:path>
            </a:pathLst>
          </a:custGeom>
          <a:solidFill>
            <a:srgbClr val="1E485E"/>
          </a:solidFill>
        </p:spPr>
        <p:txBody>
          <a:bodyPr wrap="square" lIns="0" tIns="0" rIns="0" bIns="0" rtlCol="0"/>
          <a:lstStyle/>
          <a:p>
            <a:endParaRPr b="1">
              <a:latin typeface="Yu Gothic" panose="020B0400000000000000" pitchFamily="34" charset="-128"/>
              <a:ea typeface="Yu Gothic" panose="020B0400000000000000" pitchFamily="34" charset="-128"/>
            </a:endParaRPr>
          </a:p>
        </p:txBody>
      </p:sp>
      <p:sp>
        <p:nvSpPr>
          <p:cNvPr id="18" name="object 23">
            <a:extLst>
              <a:ext uri="{FF2B5EF4-FFF2-40B4-BE49-F238E27FC236}">
                <a16:creationId xmlns:a16="http://schemas.microsoft.com/office/drawing/2014/main" id="{DEFE7104-53CA-9443-94BC-C978E3377A76}"/>
              </a:ext>
            </a:extLst>
          </p:cNvPr>
          <p:cNvSpPr txBox="1"/>
          <p:nvPr/>
        </p:nvSpPr>
        <p:spPr>
          <a:xfrm>
            <a:off x="547657" y="9717828"/>
            <a:ext cx="678815" cy="209673"/>
          </a:xfrm>
          <a:prstGeom prst="rect">
            <a:avLst/>
          </a:prstGeom>
        </p:spPr>
        <p:txBody>
          <a:bodyPr vert="horz" wrap="square" lIns="0" tIns="17145" rIns="0" bIns="0" rtlCol="0">
            <a:spAutoFit/>
          </a:bodyPr>
          <a:lstStyle/>
          <a:p>
            <a:pPr marL="12700">
              <a:lnSpc>
                <a:spcPct val="100000"/>
              </a:lnSpc>
              <a:spcBef>
                <a:spcPts val="135"/>
              </a:spcBef>
            </a:pPr>
            <a:r>
              <a:rPr sz="1250" b="1" spc="35" dirty="0">
                <a:solidFill>
                  <a:srgbClr val="FFFFFF"/>
                </a:solidFill>
                <a:latin typeface="Yu Gothic" panose="020B0400000000000000" pitchFamily="34" charset="-128"/>
                <a:ea typeface="Yu Gothic" panose="020B0400000000000000" pitchFamily="34" charset="-128"/>
                <a:cs typeface="Kozuka Gothic Pr6N"/>
              </a:rPr>
              <a:t>電話番号</a:t>
            </a:r>
            <a:endParaRPr sz="1250" b="1" dirty="0">
              <a:latin typeface="Yu Gothic" panose="020B0400000000000000" pitchFamily="34" charset="-128"/>
              <a:ea typeface="Yu Gothic" panose="020B0400000000000000" pitchFamily="34" charset="-128"/>
              <a:cs typeface="Kozuka Gothic Pr6N"/>
            </a:endParaRPr>
          </a:p>
        </p:txBody>
      </p:sp>
      <p:sp>
        <p:nvSpPr>
          <p:cNvPr id="19" name="object 24">
            <a:extLst>
              <a:ext uri="{FF2B5EF4-FFF2-40B4-BE49-F238E27FC236}">
                <a16:creationId xmlns:a16="http://schemas.microsoft.com/office/drawing/2014/main" id="{2A0C7996-1C89-3245-BECB-F8B450D8C088}"/>
              </a:ext>
            </a:extLst>
          </p:cNvPr>
          <p:cNvSpPr/>
          <p:nvPr/>
        </p:nvSpPr>
        <p:spPr>
          <a:xfrm>
            <a:off x="3902379" y="9706385"/>
            <a:ext cx="1315720" cy="259079"/>
          </a:xfrm>
          <a:custGeom>
            <a:avLst/>
            <a:gdLst/>
            <a:ahLst/>
            <a:cxnLst/>
            <a:rect l="l" t="t" r="r" b="b"/>
            <a:pathLst>
              <a:path w="1315720" h="259079">
                <a:moveTo>
                  <a:pt x="1315554" y="259029"/>
                </a:moveTo>
                <a:lnTo>
                  <a:pt x="0" y="259029"/>
                </a:lnTo>
                <a:lnTo>
                  <a:pt x="0" y="0"/>
                </a:lnTo>
                <a:lnTo>
                  <a:pt x="1315554" y="0"/>
                </a:lnTo>
                <a:lnTo>
                  <a:pt x="1315554" y="259029"/>
                </a:lnTo>
                <a:close/>
              </a:path>
            </a:pathLst>
          </a:custGeom>
          <a:solidFill>
            <a:srgbClr val="1E485E"/>
          </a:solidFill>
        </p:spPr>
        <p:txBody>
          <a:bodyPr wrap="square" lIns="0" tIns="0" rIns="0" bIns="0" rtlCol="0"/>
          <a:lstStyle/>
          <a:p>
            <a:endParaRPr b="1">
              <a:latin typeface="Yu Gothic" panose="020B0400000000000000" pitchFamily="34" charset="-128"/>
              <a:ea typeface="Yu Gothic" panose="020B0400000000000000" pitchFamily="34" charset="-128"/>
            </a:endParaRPr>
          </a:p>
        </p:txBody>
      </p:sp>
      <p:sp>
        <p:nvSpPr>
          <p:cNvPr id="20" name="object 25">
            <a:extLst>
              <a:ext uri="{FF2B5EF4-FFF2-40B4-BE49-F238E27FC236}">
                <a16:creationId xmlns:a16="http://schemas.microsoft.com/office/drawing/2014/main" id="{304CD52B-8D38-2644-9BE4-6D5A3111F97F}"/>
              </a:ext>
            </a:extLst>
          </p:cNvPr>
          <p:cNvSpPr txBox="1"/>
          <p:nvPr/>
        </p:nvSpPr>
        <p:spPr>
          <a:xfrm>
            <a:off x="3967646" y="9717828"/>
            <a:ext cx="1168400" cy="209673"/>
          </a:xfrm>
          <a:prstGeom prst="rect">
            <a:avLst/>
          </a:prstGeom>
        </p:spPr>
        <p:txBody>
          <a:bodyPr vert="horz" wrap="square" lIns="0" tIns="17145" rIns="0" bIns="0" rtlCol="0">
            <a:spAutoFit/>
          </a:bodyPr>
          <a:lstStyle/>
          <a:p>
            <a:pPr marL="12700">
              <a:lnSpc>
                <a:spcPct val="100000"/>
              </a:lnSpc>
              <a:spcBef>
                <a:spcPts val="135"/>
              </a:spcBef>
            </a:pPr>
            <a:r>
              <a:rPr sz="1250" b="1" spc="35" dirty="0">
                <a:solidFill>
                  <a:srgbClr val="FFFFFF"/>
                </a:solidFill>
                <a:latin typeface="Yu Gothic" panose="020B0400000000000000" pitchFamily="34" charset="-128"/>
                <a:ea typeface="Yu Gothic" panose="020B0400000000000000" pitchFamily="34" charset="-128"/>
                <a:cs typeface="Kozuka Gothic Pr6N"/>
              </a:rPr>
              <a:t>メールアドレス</a:t>
            </a:r>
            <a:endParaRPr sz="1250" b="1" dirty="0">
              <a:latin typeface="Yu Gothic" panose="020B0400000000000000" pitchFamily="34" charset="-128"/>
              <a:ea typeface="Yu Gothic" panose="020B0400000000000000" pitchFamily="34" charset="-128"/>
              <a:cs typeface="Kozuka Gothic Pr6N"/>
            </a:endParaRPr>
          </a:p>
        </p:txBody>
      </p:sp>
      <p:sp>
        <p:nvSpPr>
          <p:cNvPr id="21" name="object 26">
            <a:extLst>
              <a:ext uri="{FF2B5EF4-FFF2-40B4-BE49-F238E27FC236}">
                <a16:creationId xmlns:a16="http://schemas.microsoft.com/office/drawing/2014/main" id="{A353F883-2EDC-144A-B150-BC586366BA81}"/>
              </a:ext>
            </a:extLst>
          </p:cNvPr>
          <p:cNvSpPr/>
          <p:nvPr/>
        </p:nvSpPr>
        <p:spPr>
          <a:xfrm>
            <a:off x="482396" y="10192058"/>
            <a:ext cx="803275" cy="259079"/>
          </a:xfrm>
          <a:custGeom>
            <a:avLst/>
            <a:gdLst/>
            <a:ahLst/>
            <a:cxnLst/>
            <a:rect l="l" t="t" r="r" b="b"/>
            <a:pathLst>
              <a:path w="803275" h="259079">
                <a:moveTo>
                  <a:pt x="802982" y="259029"/>
                </a:moveTo>
                <a:lnTo>
                  <a:pt x="0" y="259029"/>
                </a:lnTo>
                <a:lnTo>
                  <a:pt x="0" y="0"/>
                </a:lnTo>
                <a:lnTo>
                  <a:pt x="802982" y="0"/>
                </a:lnTo>
                <a:lnTo>
                  <a:pt x="802982" y="259029"/>
                </a:lnTo>
                <a:close/>
              </a:path>
            </a:pathLst>
          </a:custGeom>
          <a:solidFill>
            <a:srgbClr val="1E485E"/>
          </a:solidFill>
        </p:spPr>
        <p:txBody>
          <a:bodyPr wrap="square" lIns="0" tIns="0" rIns="0" bIns="0" rtlCol="0"/>
          <a:lstStyle/>
          <a:p>
            <a:endParaRPr b="1">
              <a:latin typeface="Yu Gothic" panose="020B0400000000000000" pitchFamily="34" charset="-128"/>
              <a:ea typeface="Yu Gothic" panose="020B0400000000000000" pitchFamily="34" charset="-128"/>
            </a:endParaRPr>
          </a:p>
        </p:txBody>
      </p:sp>
      <p:sp>
        <p:nvSpPr>
          <p:cNvPr id="22" name="object 27">
            <a:extLst>
              <a:ext uri="{FF2B5EF4-FFF2-40B4-BE49-F238E27FC236}">
                <a16:creationId xmlns:a16="http://schemas.microsoft.com/office/drawing/2014/main" id="{3B1922E4-49FE-784A-A1AE-30D566AC8E27}"/>
              </a:ext>
            </a:extLst>
          </p:cNvPr>
          <p:cNvSpPr txBox="1"/>
          <p:nvPr/>
        </p:nvSpPr>
        <p:spPr>
          <a:xfrm>
            <a:off x="656052" y="10206666"/>
            <a:ext cx="462280" cy="209673"/>
          </a:xfrm>
          <a:prstGeom prst="rect">
            <a:avLst/>
          </a:prstGeom>
        </p:spPr>
        <p:txBody>
          <a:bodyPr vert="horz" wrap="square" lIns="0" tIns="17145" rIns="0" bIns="0" rtlCol="0">
            <a:spAutoFit/>
          </a:bodyPr>
          <a:lstStyle/>
          <a:p>
            <a:pPr marL="12700">
              <a:lnSpc>
                <a:spcPct val="100000"/>
              </a:lnSpc>
              <a:spcBef>
                <a:spcPts val="135"/>
              </a:spcBef>
            </a:pPr>
            <a:r>
              <a:rPr sz="1250" b="1" spc="15" dirty="0">
                <a:solidFill>
                  <a:srgbClr val="FFFFFF"/>
                </a:solidFill>
                <a:latin typeface="Yu Gothic" panose="020B0400000000000000" pitchFamily="34" charset="-128"/>
                <a:ea typeface="Yu Gothic" panose="020B0400000000000000" pitchFamily="34" charset="-128"/>
                <a:cs typeface="Kozuka Gothic Pr6N"/>
              </a:rPr>
              <a:t>F </a:t>
            </a:r>
            <a:r>
              <a:rPr sz="1250" b="1" spc="20" dirty="0">
                <a:solidFill>
                  <a:srgbClr val="FFFFFF"/>
                </a:solidFill>
                <a:latin typeface="Yu Gothic" panose="020B0400000000000000" pitchFamily="34" charset="-128"/>
                <a:ea typeface="Yu Gothic" panose="020B0400000000000000" pitchFamily="34" charset="-128"/>
                <a:cs typeface="Kozuka Gothic Pr6N"/>
              </a:rPr>
              <a:t>A</a:t>
            </a:r>
            <a:r>
              <a:rPr sz="1250" b="1" spc="185" dirty="0">
                <a:solidFill>
                  <a:srgbClr val="FFFFFF"/>
                </a:solidFill>
                <a:latin typeface="Yu Gothic" panose="020B0400000000000000" pitchFamily="34" charset="-128"/>
                <a:ea typeface="Yu Gothic" panose="020B0400000000000000" pitchFamily="34" charset="-128"/>
                <a:cs typeface="Kozuka Gothic Pr6N"/>
              </a:rPr>
              <a:t> </a:t>
            </a:r>
            <a:r>
              <a:rPr sz="1250" b="1" spc="20" dirty="0">
                <a:solidFill>
                  <a:srgbClr val="FFFFFF"/>
                </a:solidFill>
                <a:latin typeface="Yu Gothic" panose="020B0400000000000000" pitchFamily="34" charset="-128"/>
                <a:ea typeface="Yu Gothic" panose="020B0400000000000000" pitchFamily="34" charset="-128"/>
                <a:cs typeface="Kozuka Gothic Pr6N"/>
              </a:rPr>
              <a:t>X</a:t>
            </a:r>
            <a:endParaRPr sz="1250" b="1" dirty="0">
              <a:latin typeface="Yu Gothic" panose="020B0400000000000000" pitchFamily="34" charset="-128"/>
              <a:ea typeface="Yu Gothic" panose="020B0400000000000000" pitchFamily="34" charset="-128"/>
              <a:cs typeface="Kozuka Gothic Pr6N"/>
            </a:endParaRPr>
          </a:p>
        </p:txBody>
      </p:sp>
      <p:sp>
        <p:nvSpPr>
          <p:cNvPr id="23" name="object 28">
            <a:extLst>
              <a:ext uri="{FF2B5EF4-FFF2-40B4-BE49-F238E27FC236}">
                <a16:creationId xmlns:a16="http://schemas.microsoft.com/office/drawing/2014/main" id="{0D80CC71-F497-F54F-8DB5-7A954D7D581D}"/>
              </a:ext>
            </a:extLst>
          </p:cNvPr>
          <p:cNvSpPr/>
          <p:nvPr/>
        </p:nvSpPr>
        <p:spPr>
          <a:xfrm>
            <a:off x="6903084" y="10261399"/>
            <a:ext cx="259716" cy="259045"/>
          </a:xfrm>
          <a:custGeom>
            <a:avLst/>
            <a:gdLst/>
            <a:ahLst/>
            <a:cxnLst/>
            <a:rect l="l" t="t" r="r" b="b"/>
            <a:pathLst>
              <a:path w="419734" h="334009">
                <a:moveTo>
                  <a:pt x="0" y="333641"/>
                </a:moveTo>
                <a:lnTo>
                  <a:pt x="419290" y="333641"/>
                </a:lnTo>
                <a:lnTo>
                  <a:pt x="419290" y="0"/>
                </a:lnTo>
                <a:lnTo>
                  <a:pt x="0" y="0"/>
                </a:lnTo>
                <a:lnTo>
                  <a:pt x="0" y="333641"/>
                </a:lnTo>
                <a:close/>
              </a:path>
            </a:pathLst>
          </a:custGeom>
          <a:solidFill>
            <a:srgbClr val="1E485E"/>
          </a:solidFill>
        </p:spPr>
        <p:txBody>
          <a:bodyPr wrap="square" lIns="0" tIns="0" rIns="0" bIns="0" rtlCol="0"/>
          <a:lstStyle/>
          <a:p>
            <a:endParaRPr b="1">
              <a:latin typeface="Yu Gothic" panose="020B0400000000000000" pitchFamily="34" charset="-128"/>
              <a:ea typeface="Yu Gothic" panose="020B0400000000000000" pitchFamily="34" charset="-128"/>
            </a:endParaRPr>
          </a:p>
        </p:txBody>
      </p:sp>
      <p:sp>
        <p:nvSpPr>
          <p:cNvPr id="24" name="object 29">
            <a:extLst>
              <a:ext uri="{FF2B5EF4-FFF2-40B4-BE49-F238E27FC236}">
                <a16:creationId xmlns:a16="http://schemas.microsoft.com/office/drawing/2014/main" id="{8B06761A-2710-034C-A17C-536DB8033169}"/>
              </a:ext>
            </a:extLst>
          </p:cNvPr>
          <p:cNvSpPr txBox="1"/>
          <p:nvPr/>
        </p:nvSpPr>
        <p:spPr>
          <a:xfrm>
            <a:off x="4163694" y="10261399"/>
            <a:ext cx="2739390" cy="262892"/>
          </a:xfrm>
          <a:prstGeom prst="rect">
            <a:avLst/>
          </a:prstGeom>
          <a:solidFill>
            <a:srgbClr val="FFFFFF"/>
          </a:solidFill>
        </p:spPr>
        <p:txBody>
          <a:bodyPr vert="horz" wrap="square" lIns="0" tIns="69850" rIns="0" bIns="0" rtlCol="0">
            <a:spAutoFit/>
          </a:bodyPr>
          <a:lstStyle/>
          <a:p>
            <a:pPr marL="84455">
              <a:lnSpc>
                <a:spcPct val="100000"/>
              </a:lnSpc>
              <a:spcBef>
                <a:spcPts val="550"/>
              </a:spcBef>
            </a:pPr>
            <a:r>
              <a:rPr sz="1250" b="1" spc="-10" dirty="0">
                <a:solidFill>
                  <a:srgbClr val="1E485E"/>
                </a:solidFill>
                <a:latin typeface="Yu Gothic" panose="020B0400000000000000" pitchFamily="34" charset="-128"/>
                <a:ea typeface="Yu Gothic" panose="020B0400000000000000" pitchFamily="34" charset="-128"/>
                <a:cs typeface="Kozuka Gothic Pr6N"/>
              </a:rPr>
              <a:t>検索ワードが入ります</a:t>
            </a:r>
            <a:endParaRPr sz="1250" b="1" dirty="0">
              <a:latin typeface="Yu Gothic" panose="020B0400000000000000" pitchFamily="34" charset="-128"/>
              <a:ea typeface="Yu Gothic" panose="020B0400000000000000" pitchFamily="34" charset="-128"/>
              <a:cs typeface="Kozuka Gothic Pr6N"/>
            </a:endParaRPr>
          </a:p>
        </p:txBody>
      </p:sp>
      <p:sp>
        <p:nvSpPr>
          <p:cNvPr id="26" name="object 31">
            <a:extLst>
              <a:ext uri="{FF2B5EF4-FFF2-40B4-BE49-F238E27FC236}">
                <a16:creationId xmlns:a16="http://schemas.microsoft.com/office/drawing/2014/main" id="{D03356A7-2F7F-9144-B618-A975F7FF4A4A}"/>
              </a:ext>
            </a:extLst>
          </p:cNvPr>
          <p:cNvSpPr txBox="1"/>
          <p:nvPr/>
        </p:nvSpPr>
        <p:spPr>
          <a:xfrm>
            <a:off x="1433543" y="10237279"/>
            <a:ext cx="2311400" cy="168635"/>
          </a:xfrm>
          <a:prstGeom prst="rect">
            <a:avLst/>
          </a:prstGeom>
        </p:spPr>
        <p:txBody>
          <a:bodyPr vert="horz" wrap="square" lIns="0" tIns="14604" rIns="0" bIns="0" rtlCol="0">
            <a:spAutoFit/>
          </a:bodyPr>
          <a:lstStyle/>
          <a:p>
            <a:pPr marL="12700">
              <a:lnSpc>
                <a:spcPct val="100000"/>
              </a:lnSpc>
              <a:spcBef>
                <a:spcPts val="1725"/>
              </a:spcBef>
            </a:pPr>
            <a:r>
              <a:rPr sz="1000" b="1" dirty="0">
                <a:solidFill>
                  <a:srgbClr val="1E485E"/>
                </a:solidFill>
                <a:latin typeface="Yu Gothic" panose="020B0400000000000000" pitchFamily="34" charset="-128"/>
                <a:ea typeface="Yu Gothic" panose="020B0400000000000000" pitchFamily="34" charset="-128"/>
                <a:cs typeface="Kozuka Gothic Pr6N"/>
              </a:rPr>
              <a:t>○○○○○○○○○○○○○○○○○○</a:t>
            </a:r>
            <a:endParaRPr sz="1000" b="1" dirty="0">
              <a:latin typeface="Yu Gothic" panose="020B0400000000000000" pitchFamily="34" charset="-128"/>
              <a:ea typeface="Yu Gothic" panose="020B0400000000000000" pitchFamily="34" charset="-128"/>
              <a:cs typeface="Kozuka Gothic Pr6N"/>
            </a:endParaRPr>
          </a:p>
        </p:txBody>
      </p:sp>
      <p:sp>
        <p:nvSpPr>
          <p:cNvPr id="27" name="object 32">
            <a:extLst>
              <a:ext uri="{FF2B5EF4-FFF2-40B4-BE49-F238E27FC236}">
                <a16:creationId xmlns:a16="http://schemas.microsoft.com/office/drawing/2014/main" id="{039818C5-7BFC-C740-B03F-6EE37BD9BDDB}"/>
              </a:ext>
            </a:extLst>
          </p:cNvPr>
          <p:cNvSpPr txBox="1"/>
          <p:nvPr/>
        </p:nvSpPr>
        <p:spPr>
          <a:xfrm>
            <a:off x="5354469" y="9723115"/>
            <a:ext cx="2189331" cy="259045"/>
          </a:xfrm>
          <a:prstGeom prst="rect">
            <a:avLst/>
          </a:prstGeom>
        </p:spPr>
        <p:txBody>
          <a:bodyPr vert="horz" wrap="square" lIns="0" tIns="12700" rIns="0" bIns="0" rtlCol="0">
            <a:spAutoFit/>
          </a:bodyPr>
          <a:lstStyle/>
          <a:p>
            <a:pPr marL="12700">
              <a:lnSpc>
                <a:spcPct val="100000"/>
              </a:lnSpc>
              <a:spcBef>
                <a:spcPts val="100"/>
              </a:spcBef>
            </a:pPr>
            <a:r>
              <a:rPr sz="1600" b="1" dirty="0">
                <a:solidFill>
                  <a:srgbClr val="1E485E"/>
                </a:solidFill>
                <a:latin typeface="Yu Gothic" panose="020B0400000000000000" pitchFamily="34" charset="-128"/>
                <a:ea typeface="Yu Gothic" panose="020B0400000000000000" pitchFamily="34" charset="-128"/>
                <a:cs typeface="Kozuka Gothic Pr6N"/>
              </a:rPr>
              <a:t>○○○○@.co.jp</a:t>
            </a:r>
            <a:endParaRPr sz="1600" b="1" dirty="0">
              <a:latin typeface="Yu Gothic" panose="020B0400000000000000" pitchFamily="34" charset="-128"/>
              <a:ea typeface="Yu Gothic" panose="020B0400000000000000" pitchFamily="34" charset="-128"/>
              <a:cs typeface="Kozuka Gothic Pr6N"/>
            </a:endParaRPr>
          </a:p>
        </p:txBody>
      </p:sp>
      <p:sp>
        <p:nvSpPr>
          <p:cNvPr id="28" name="object 33">
            <a:extLst>
              <a:ext uri="{FF2B5EF4-FFF2-40B4-BE49-F238E27FC236}">
                <a16:creationId xmlns:a16="http://schemas.microsoft.com/office/drawing/2014/main" id="{33BF50EE-0BAD-6841-9097-A53504AC8295}"/>
              </a:ext>
            </a:extLst>
          </p:cNvPr>
          <p:cNvSpPr/>
          <p:nvPr/>
        </p:nvSpPr>
        <p:spPr>
          <a:xfrm>
            <a:off x="482385" y="6714892"/>
            <a:ext cx="6840220" cy="0"/>
          </a:xfrm>
          <a:custGeom>
            <a:avLst/>
            <a:gdLst/>
            <a:ahLst/>
            <a:cxnLst/>
            <a:rect l="l" t="t" r="r" b="b"/>
            <a:pathLst>
              <a:path w="6840220">
                <a:moveTo>
                  <a:pt x="0" y="0"/>
                </a:moveTo>
                <a:lnTo>
                  <a:pt x="6839991" y="0"/>
                </a:lnTo>
              </a:path>
            </a:pathLst>
          </a:custGeom>
          <a:ln w="25400">
            <a:solidFill>
              <a:srgbClr val="D7DF23"/>
            </a:solidFill>
          </a:ln>
        </p:spPr>
        <p:txBody>
          <a:bodyPr wrap="square" lIns="0" tIns="0" rIns="0" bIns="0" rtlCol="0"/>
          <a:lstStyle/>
          <a:p>
            <a:endParaRPr b="1">
              <a:latin typeface="Yu Gothic" panose="020B0400000000000000" pitchFamily="34" charset="-128"/>
              <a:ea typeface="Yu Gothic" panose="020B0400000000000000" pitchFamily="34" charset="-128"/>
            </a:endParaRPr>
          </a:p>
        </p:txBody>
      </p:sp>
      <p:sp>
        <p:nvSpPr>
          <p:cNvPr id="29" name="object 8">
            <a:extLst>
              <a:ext uri="{FF2B5EF4-FFF2-40B4-BE49-F238E27FC236}">
                <a16:creationId xmlns:a16="http://schemas.microsoft.com/office/drawing/2014/main" id="{38C46D25-5A29-D64B-BA32-B46473E32E93}"/>
              </a:ext>
            </a:extLst>
          </p:cNvPr>
          <p:cNvSpPr txBox="1"/>
          <p:nvPr/>
        </p:nvSpPr>
        <p:spPr>
          <a:xfrm>
            <a:off x="498080" y="3971274"/>
            <a:ext cx="3445510" cy="658514"/>
          </a:xfrm>
          <a:prstGeom prst="rect">
            <a:avLst/>
          </a:prstGeom>
        </p:spPr>
        <p:txBody>
          <a:bodyPr vert="horz" wrap="square" lIns="0" tIns="12065" rIns="0" bIns="0" rtlCol="0">
            <a:spAutoFit/>
          </a:bodyPr>
          <a:lstStyle/>
          <a:p>
            <a:pPr marL="12700">
              <a:lnSpc>
                <a:spcPct val="100000"/>
              </a:lnSpc>
              <a:spcBef>
                <a:spcPts val="95"/>
              </a:spcBef>
            </a:pPr>
            <a:r>
              <a:rPr sz="2500" b="1" spc="10" dirty="0">
                <a:solidFill>
                  <a:srgbClr val="D7DF23"/>
                </a:solidFill>
                <a:latin typeface="Yu Gothic" panose="020B0400000000000000" pitchFamily="34" charset="-128"/>
                <a:ea typeface="Yu Gothic" panose="020B0400000000000000" pitchFamily="34" charset="-128"/>
                <a:cs typeface="KozGoPr6N-Heavy"/>
              </a:rPr>
              <a:t>2020</a:t>
            </a:r>
            <a:r>
              <a:rPr sz="2500" b="1" spc="15" dirty="0">
                <a:solidFill>
                  <a:srgbClr val="D7DF23"/>
                </a:solidFill>
                <a:latin typeface="Yu Gothic" panose="020B0400000000000000" pitchFamily="34" charset="-128"/>
                <a:ea typeface="Yu Gothic" panose="020B0400000000000000" pitchFamily="34" charset="-128"/>
                <a:cs typeface="KozGoPr6N-Heavy"/>
              </a:rPr>
              <a:t>年</a:t>
            </a:r>
            <a:r>
              <a:rPr sz="2500" b="1" spc="-80" dirty="0">
                <a:solidFill>
                  <a:srgbClr val="D7DF23"/>
                </a:solidFill>
                <a:latin typeface="Yu Gothic" panose="020B0400000000000000" pitchFamily="34" charset="-128"/>
                <a:ea typeface="Yu Gothic" panose="020B0400000000000000" pitchFamily="34" charset="-128"/>
                <a:cs typeface="KozGoPr6N-Heavy"/>
              </a:rPr>
              <a:t> </a:t>
            </a:r>
            <a:r>
              <a:rPr sz="4200" b="1" spc="-5" dirty="0">
                <a:solidFill>
                  <a:srgbClr val="D7DF23"/>
                </a:solidFill>
                <a:latin typeface="Yu Gothic" panose="020B0400000000000000" pitchFamily="34" charset="-128"/>
                <a:ea typeface="Yu Gothic" panose="020B0400000000000000" pitchFamily="34" charset="-128"/>
                <a:cs typeface="KozGoPr6N-Heavy"/>
              </a:rPr>
              <a:t>3</a:t>
            </a:r>
            <a:r>
              <a:rPr sz="2500" b="1" spc="315" dirty="0">
                <a:solidFill>
                  <a:srgbClr val="D7DF23"/>
                </a:solidFill>
                <a:latin typeface="Yu Gothic" panose="020B0400000000000000" pitchFamily="34" charset="-128"/>
                <a:ea typeface="Yu Gothic" panose="020B0400000000000000" pitchFamily="34" charset="-128"/>
                <a:cs typeface="KozGoPr6N-Heavy"/>
              </a:rPr>
              <a:t>月</a:t>
            </a:r>
            <a:r>
              <a:rPr sz="4200" b="1" spc="-385" dirty="0">
                <a:solidFill>
                  <a:srgbClr val="D7DF23"/>
                </a:solidFill>
                <a:latin typeface="Yu Gothic" panose="020B0400000000000000" pitchFamily="34" charset="-128"/>
                <a:ea typeface="Yu Gothic" panose="020B0400000000000000" pitchFamily="34" charset="-128"/>
                <a:cs typeface="KozGoPr6N-Heavy"/>
              </a:rPr>
              <a:t>21</a:t>
            </a:r>
            <a:r>
              <a:rPr sz="2500" b="1" spc="165" dirty="0">
                <a:solidFill>
                  <a:srgbClr val="D7DF23"/>
                </a:solidFill>
                <a:latin typeface="Yu Gothic" panose="020B0400000000000000" pitchFamily="34" charset="-128"/>
                <a:ea typeface="Yu Gothic" panose="020B0400000000000000" pitchFamily="34" charset="-128"/>
                <a:cs typeface="KozGoPr6N-Heavy"/>
              </a:rPr>
              <a:t>日</a:t>
            </a:r>
            <a:r>
              <a:rPr sz="2500" b="1" spc="5" dirty="0">
                <a:solidFill>
                  <a:srgbClr val="D7DF23"/>
                </a:solidFill>
                <a:latin typeface="Yu Gothic" panose="020B0400000000000000" pitchFamily="34" charset="-128"/>
                <a:ea typeface="Yu Gothic" panose="020B0400000000000000" pitchFamily="34" charset="-128"/>
                <a:cs typeface="KozGoPr6N-Heavy"/>
              </a:rPr>
              <a:t>(</a:t>
            </a:r>
            <a:r>
              <a:rPr sz="2500" b="1" spc="15" dirty="0" err="1">
                <a:solidFill>
                  <a:srgbClr val="D7DF23"/>
                </a:solidFill>
                <a:latin typeface="Yu Gothic" panose="020B0400000000000000" pitchFamily="34" charset="-128"/>
                <a:ea typeface="Yu Gothic" panose="020B0400000000000000" pitchFamily="34" charset="-128"/>
                <a:cs typeface="KozGoPr6N-Heavy"/>
              </a:rPr>
              <a:t>土</a:t>
            </a:r>
            <a:r>
              <a:rPr lang="en-US" altLang="ja-JP" sz="2500" b="1" spc="15" dirty="0">
                <a:solidFill>
                  <a:srgbClr val="D7DF23"/>
                </a:solidFill>
                <a:latin typeface="Yu Gothic" panose="020B0400000000000000" pitchFamily="34" charset="-128"/>
                <a:ea typeface="Yu Gothic" panose="020B0400000000000000" pitchFamily="34" charset="-128"/>
                <a:cs typeface="KozGoPr6N-Heavy"/>
              </a:rPr>
              <a:t>)</a:t>
            </a:r>
            <a:endParaRPr sz="3225" b="1" baseline="-7751" dirty="0">
              <a:latin typeface="Yu Gothic" panose="020B0400000000000000" pitchFamily="34" charset="-128"/>
              <a:ea typeface="Yu Gothic" panose="020B0400000000000000" pitchFamily="34" charset="-128"/>
              <a:cs typeface="KozGoPr6N-Heavy"/>
            </a:endParaRPr>
          </a:p>
        </p:txBody>
      </p:sp>
      <p:sp>
        <p:nvSpPr>
          <p:cNvPr id="30" name="object 19">
            <a:extLst>
              <a:ext uri="{FF2B5EF4-FFF2-40B4-BE49-F238E27FC236}">
                <a16:creationId xmlns:a16="http://schemas.microsoft.com/office/drawing/2014/main" id="{90BBF56D-07B4-B345-9BBE-3E921596FD5C}"/>
              </a:ext>
            </a:extLst>
          </p:cNvPr>
          <p:cNvSpPr txBox="1"/>
          <p:nvPr/>
        </p:nvSpPr>
        <p:spPr>
          <a:xfrm>
            <a:off x="3662464" y="7481883"/>
            <a:ext cx="717247" cy="154529"/>
          </a:xfrm>
          <a:prstGeom prst="rect">
            <a:avLst/>
          </a:prstGeom>
        </p:spPr>
        <p:txBody>
          <a:bodyPr vert="horz" wrap="square" lIns="0" tIns="15875" rIns="0" bIns="0" rtlCol="0">
            <a:spAutoFit/>
          </a:bodyPr>
          <a:lstStyle/>
          <a:p>
            <a:pPr marL="12700">
              <a:lnSpc>
                <a:spcPct val="100000"/>
              </a:lnSpc>
              <a:spcBef>
                <a:spcPts val="125"/>
              </a:spcBef>
            </a:pPr>
            <a:r>
              <a:rPr sz="900" b="1" spc="-5" dirty="0">
                <a:solidFill>
                  <a:srgbClr val="FFFFFF"/>
                </a:solidFill>
                <a:latin typeface="Yu Gothic" panose="020B0400000000000000" pitchFamily="34" charset="-128"/>
                <a:ea typeface="Yu Gothic" panose="020B0400000000000000" pitchFamily="34" charset="-128"/>
                <a:cs typeface="Kozuka Gothic Pr6N"/>
              </a:rPr>
              <a:t>(</a:t>
            </a:r>
            <a:r>
              <a:rPr sz="900" b="1" spc="-5" dirty="0" err="1">
                <a:solidFill>
                  <a:srgbClr val="FFFFFF"/>
                </a:solidFill>
                <a:latin typeface="Yu Gothic" panose="020B0400000000000000" pitchFamily="34" charset="-128"/>
                <a:ea typeface="Yu Gothic" panose="020B0400000000000000" pitchFamily="34" charset="-128"/>
                <a:cs typeface="Kozuka Gothic Pr6N"/>
              </a:rPr>
              <a:t>ふりがな</a:t>
            </a:r>
            <a:r>
              <a:rPr sz="900" b="1" spc="-5" dirty="0">
                <a:solidFill>
                  <a:srgbClr val="FFFFFF"/>
                </a:solidFill>
                <a:latin typeface="Yu Gothic" panose="020B0400000000000000" pitchFamily="34" charset="-128"/>
                <a:ea typeface="Yu Gothic" panose="020B0400000000000000" pitchFamily="34" charset="-128"/>
                <a:cs typeface="Kozuka Gothic Pr6N"/>
              </a:rPr>
              <a:t>)</a:t>
            </a:r>
            <a:endParaRPr sz="900" b="1" dirty="0">
              <a:latin typeface="Yu Gothic" panose="020B0400000000000000" pitchFamily="34" charset="-128"/>
              <a:ea typeface="Yu Gothic" panose="020B0400000000000000" pitchFamily="34" charset="-128"/>
              <a:cs typeface="Kozuka Gothic Pr6N"/>
            </a:endParaRPr>
          </a:p>
        </p:txBody>
      </p:sp>
      <p:sp>
        <p:nvSpPr>
          <p:cNvPr id="31" name="object 19">
            <a:extLst>
              <a:ext uri="{FF2B5EF4-FFF2-40B4-BE49-F238E27FC236}">
                <a16:creationId xmlns:a16="http://schemas.microsoft.com/office/drawing/2014/main" id="{D9841028-42A8-6B46-8390-0E1B1E272A8B}"/>
              </a:ext>
            </a:extLst>
          </p:cNvPr>
          <p:cNvSpPr txBox="1"/>
          <p:nvPr/>
        </p:nvSpPr>
        <p:spPr>
          <a:xfrm>
            <a:off x="2025953" y="7273247"/>
            <a:ext cx="1631647" cy="439223"/>
          </a:xfrm>
          <a:prstGeom prst="rect">
            <a:avLst/>
          </a:prstGeom>
        </p:spPr>
        <p:txBody>
          <a:bodyPr vert="horz" wrap="square" lIns="0" tIns="15875" rIns="0" bIns="0" rtlCol="0">
            <a:spAutoFit/>
          </a:bodyPr>
          <a:lstStyle/>
          <a:p>
            <a:pPr marL="12700">
              <a:lnSpc>
                <a:spcPct val="100000"/>
              </a:lnSpc>
              <a:spcBef>
                <a:spcPts val="125"/>
              </a:spcBef>
            </a:pPr>
            <a:r>
              <a:rPr sz="2750" b="1" spc="25" dirty="0" err="1">
                <a:solidFill>
                  <a:srgbClr val="FFFFFF"/>
                </a:solidFill>
                <a:latin typeface="Yu Gothic" panose="020B0400000000000000" pitchFamily="34" charset="-128"/>
                <a:ea typeface="Yu Gothic" panose="020B0400000000000000" pitchFamily="34" charset="-128"/>
                <a:cs typeface="KozGoPr6N-Heavy"/>
              </a:rPr>
              <a:t>苗</a:t>
            </a:r>
            <a:r>
              <a:rPr sz="2750" b="1" spc="605" dirty="0" err="1">
                <a:solidFill>
                  <a:srgbClr val="FFFFFF"/>
                </a:solidFill>
                <a:latin typeface="Yu Gothic" panose="020B0400000000000000" pitchFamily="34" charset="-128"/>
                <a:ea typeface="Yu Gothic" panose="020B0400000000000000" pitchFamily="34" charset="-128"/>
                <a:cs typeface="KozGoPr6N-Heavy"/>
              </a:rPr>
              <a:t>字</a:t>
            </a:r>
            <a:r>
              <a:rPr sz="2750" b="1" spc="25" dirty="0" err="1">
                <a:solidFill>
                  <a:srgbClr val="FFFFFF"/>
                </a:solidFill>
                <a:latin typeface="Yu Gothic" panose="020B0400000000000000" pitchFamily="34" charset="-128"/>
                <a:ea typeface="Yu Gothic" panose="020B0400000000000000" pitchFamily="34" charset="-128"/>
                <a:cs typeface="KozGoPr6N-Heavy"/>
              </a:rPr>
              <a:t>名</a:t>
            </a:r>
            <a:r>
              <a:rPr sz="2750" b="1" spc="490" dirty="0" err="1">
                <a:solidFill>
                  <a:srgbClr val="FFFFFF"/>
                </a:solidFill>
                <a:latin typeface="Yu Gothic" panose="020B0400000000000000" pitchFamily="34" charset="-128"/>
                <a:ea typeface="Yu Gothic" panose="020B0400000000000000" pitchFamily="34" charset="-128"/>
                <a:cs typeface="KozGoPr6N-Heavy"/>
              </a:rPr>
              <a:t>前</a:t>
            </a:r>
            <a:endParaRPr sz="900" b="1" dirty="0">
              <a:latin typeface="Yu Gothic" panose="020B0400000000000000" pitchFamily="34" charset="-128"/>
              <a:ea typeface="Yu Gothic" panose="020B0400000000000000" pitchFamily="34" charset="-128"/>
              <a:cs typeface="Kozuka Gothic Pr6N"/>
            </a:endParaRPr>
          </a:p>
        </p:txBody>
      </p:sp>
      <p:sp>
        <p:nvSpPr>
          <p:cNvPr id="32" name="object 31">
            <a:extLst>
              <a:ext uri="{FF2B5EF4-FFF2-40B4-BE49-F238E27FC236}">
                <a16:creationId xmlns:a16="http://schemas.microsoft.com/office/drawing/2014/main" id="{9ADAF8A4-B72B-6E48-B5FC-DC7E2ADF9459}"/>
              </a:ext>
            </a:extLst>
          </p:cNvPr>
          <p:cNvSpPr txBox="1"/>
          <p:nvPr/>
        </p:nvSpPr>
        <p:spPr>
          <a:xfrm>
            <a:off x="1452998" y="9614808"/>
            <a:ext cx="2311400" cy="422551"/>
          </a:xfrm>
          <a:prstGeom prst="rect">
            <a:avLst/>
          </a:prstGeom>
        </p:spPr>
        <p:txBody>
          <a:bodyPr vert="horz" wrap="square" lIns="0" tIns="14604" rIns="0" bIns="0" rtlCol="0">
            <a:spAutoFit/>
          </a:bodyPr>
          <a:lstStyle/>
          <a:p>
            <a:pPr marL="12700">
              <a:lnSpc>
                <a:spcPct val="100000"/>
              </a:lnSpc>
              <a:spcBef>
                <a:spcPts val="114"/>
              </a:spcBef>
            </a:pPr>
            <a:r>
              <a:rPr sz="2000" b="1" spc="5" dirty="0">
                <a:solidFill>
                  <a:srgbClr val="1E485E"/>
                </a:solidFill>
                <a:latin typeface="Yu Gothic" panose="020B0400000000000000" pitchFamily="34" charset="-128"/>
                <a:ea typeface="Yu Gothic" panose="020B0400000000000000" pitchFamily="34" charset="-128"/>
                <a:cs typeface="Kozuka Gothic Pr6N"/>
              </a:rPr>
              <a:t>○○</a:t>
            </a:r>
            <a:r>
              <a:rPr sz="2650" b="1" spc="5" dirty="0">
                <a:solidFill>
                  <a:srgbClr val="1E485E"/>
                </a:solidFill>
                <a:latin typeface="Yu Gothic" panose="020B0400000000000000" pitchFamily="34" charset="-128"/>
                <a:ea typeface="Yu Gothic" panose="020B0400000000000000" pitchFamily="34" charset="-128"/>
                <a:cs typeface="Kozuka Gothic Pr6N"/>
              </a:rPr>
              <a:t>-114-514</a:t>
            </a:r>
            <a:endParaRPr sz="1000" b="1" dirty="0">
              <a:latin typeface="Yu Gothic" panose="020B0400000000000000" pitchFamily="34" charset="-128"/>
              <a:ea typeface="Yu Gothic" panose="020B0400000000000000" pitchFamily="34" charset="-128"/>
              <a:cs typeface="Kozuka Gothic Pr6N"/>
            </a:endParaRPr>
          </a:p>
        </p:txBody>
      </p:sp>
      <p:sp>
        <p:nvSpPr>
          <p:cNvPr id="33" name="テキスト ボックス 32">
            <a:extLst>
              <a:ext uri="{FF2B5EF4-FFF2-40B4-BE49-F238E27FC236}">
                <a16:creationId xmlns:a16="http://schemas.microsoft.com/office/drawing/2014/main" id="{1E8B12CD-07E8-1048-9A34-3AA2447775B0}"/>
              </a:ext>
            </a:extLst>
          </p:cNvPr>
          <p:cNvSpPr txBox="1"/>
          <p:nvPr/>
        </p:nvSpPr>
        <p:spPr>
          <a:xfrm>
            <a:off x="1017448" y="1299325"/>
            <a:ext cx="6258753" cy="1477328"/>
          </a:xfrm>
          <a:prstGeom prst="rect">
            <a:avLst/>
          </a:prstGeom>
          <a:noFill/>
        </p:spPr>
        <p:txBody>
          <a:bodyPr wrap="square" rtlCol="0">
            <a:spAutoFit/>
          </a:bodyPr>
          <a:lstStyle/>
          <a:p>
            <a:r>
              <a:rPr kumimoji="1" lang="ja-JP" altLang="en-US" sz="9000" b="1">
                <a:solidFill>
                  <a:srgbClr val="D1DB2F"/>
                </a:solidFill>
                <a:latin typeface="Yu Gothic" panose="020B0400000000000000" pitchFamily="34" charset="-128"/>
                <a:ea typeface="Yu Gothic" panose="020B0400000000000000" pitchFamily="34" charset="-128"/>
              </a:rPr>
              <a:t>不動産投資</a:t>
            </a:r>
          </a:p>
        </p:txBody>
      </p:sp>
      <p:sp>
        <p:nvSpPr>
          <p:cNvPr id="34" name="テキスト ボックス 33">
            <a:extLst>
              <a:ext uri="{FF2B5EF4-FFF2-40B4-BE49-F238E27FC236}">
                <a16:creationId xmlns:a16="http://schemas.microsoft.com/office/drawing/2014/main" id="{88F3BFB8-DA32-B344-A749-145F86804B01}"/>
              </a:ext>
            </a:extLst>
          </p:cNvPr>
          <p:cNvSpPr txBox="1"/>
          <p:nvPr/>
        </p:nvSpPr>
        <p:spPr>
          <a:xfrm>
            <a:off x="1674586" y="2575232"/>
            <a:ext cx="5110406" cy="1477328"/>
          </a:xfrm>
          <a:prstGeom prst="rect">
            <a:avLst/>
          </a:prstGeom>
          <a:noFill/>
        </p:spPr>
        <p:txBody>
          <a:bodyPr wrap="square" rtlCol="0">
            <a:spAutoFit/>
          </a:bodyPr>
          <a:lstStyle/>
          <a:p>
            <a:r>
              <a:rPr kumimoji="1" lang="ja-JP" altLang="en-US" sz="9000" b="1">
                <a:solidFill>
                  <a:srgbClr val="D1DB2F"/>
                </a:solidFill>
                <a:latin typeface="Yu Gothic" panose="020B0400000000000000" pitchFamily="34" charset="-128"/>
                <a:ea typeface="Yu Gothic" panose="020B0400000000000000" pitchFamily="34" charset="-128"/>
              </a:rPr>
              <a:t>セミナー</a:t>
            </a:r>
          </a:p>
        </p:txBody>
      </p:sp>
      <p:sp>
        <p:nvSpPr>
          <p:cNvPr id="35" name="正方形/長方形 34">
            <a:extLst>
              <a:ext uri="{FF2B5EF4-FFF2-40B4-BE49-F238E27FC236}">
                <a16:creationId xmlns:a16="http://schemas.microsoft.com/office/drawing/2014/main" id="{DB25B25E-4CE6-6F43-8AFE-90E568E8BA70}"/>
              </a:ext>
            </a:extLst>
          </p:cNvPr>
          <p:cNvSpPr/>
          <p:nvPr/>
        </p:nvSpPr>
        <p:spPr>
          <a:xfrm>
            <a:off x="479921" y="7059220"/>
            <a:ext cx="1348879" cy="1670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Yu Gothic" panose="020B0400000000000000" pitchFamily="34" charset="-128"/>
              <a:ea typeface="Yu Gothic" panose="020B0400000000000000" pitchFamily="34" charset="-128"/>
            </a:endParaRPr>
          </a:p>
        </p:txBody>
      </p:sp>
      <p:sp>
        <p:nvSpPr>
          <p:cNvPr id="38" name="object 6">
            <a:extLst>
              <a:ext uri="{FF2B5EF4-FFF2-40B4-BE49-F238E27FC236}">
                <a16:creationId xmlns:a16="http://schemas.microsoft.com/office/drawing/2014/main" id="{E46AAD1C-FBD4-9840-9F5F-F2A1DA9BEB24}"/>
              </a:ext>
            </a:extLst>
          </p:cNvPr>
          <p:cNvSpPr txBox="1"/>
          <p:nvPr/>
        </p:nvSpPr>
        <p:spPr>
          <a:xfrm>
            <a:off x="5943600" y="4083050"/>
            <a:ext cx="977265" cy="589264"/>
          </a:xfrm>
          <a:prstGeom prst="rect">
            <a:avLst/>
          </a:prstGeom>
        </p:spPr>
        <p:txBody>
          <a:bodyPr vert="horz" wrap="square" lIns="0" tIns="12065" rIns="0" bIns="0" rtlCol="0">
            <a:spAutoFit/>
          </a:bodyPr>
          <a:lstStyle/>
          <a:p>
            <a:pPr marL="12700">
              <a:lnSpc>
                <a:spcPct val="100000"/>
              </a:lnSpc>
              <a:spcBef>
                <a:spcPts val="95"/>
              </a:spcBef>
            </a:pPr>
            <a:r>
              <a:rPr lang="ja-JP" altLang="en-US" sz="3750" b="1" spc="-5">
                <a:solidFill>
                  <a:srgbClr val="006984"/>
                </a:solidFill>
                <a:latin typeface="Yu Gothic" panose="020B0400000000000000" pitchFamily="34" charset="-128"/>
                <a:ea typeface="Yu Gothic" panose="020B0400000000000000" pitchFamily="34" charset="-128"/>
                <a:cs typeface="KozGoPr6N-Heavy"/>
              </a:rPr>
              <a:t>受講</a:t>
            </a:r>
            <a:endParaRPr sz="3750" b="1" dirty="0">
              <a:latin typeface="Yu Gothic" panose="020B0400000000000000" pitchFamily="34" charset="-128"/>
              <a:ea typeface="Yu Gothic" panose="020B0400000000000000" pitchFamily="34" charset="-128"/>
              <a:cs typeface="KozGoPr6N-Heavy"/>
            </a:endParaRPr>
          </a:p>
        </p:txBody>
      </p:sp>
      <p:sp>
        <p:nvSpPr>
          <p:cNvPr id="4" name="object 32">
            <a:extLst>
              <a:ext uri="{FF2B5EF4-FFF2-40B4-BE49-F238E27FC236}">
                <a16:creationId xmlns:a16="http://schemas.microsoft.com/office/drawing/2014/main" id="{6F6DCB9C-2196-A0DB-A259-76B881A588A5}"/>
              </a:ext>
            </a:extLst>
          </p:cNvPr>
          <p:cNvSpPr/>
          <p:nvPr/>
        </p:nvSpPr>
        <p:spPr>
          <a:xfrm>
            <a:off x="6935200" y="10307016"/>
            <a:ext cx="195483" cy="157814"/>
          </a:xfrm>
          <a:prstGeom prst="rect">
            <a:avLst/>
          </a:prstGeom>
          <a:blipFill>
            <a:blip r:embed="rId3" cstate="print"/>
            <a:stretch>
              <a:fillRect/>
            </a:stretch>
          </a:blipFill>
        </p:spPr>
        <p:txBody>
          <a:bodyPr wrap="square" lIns="0" tIns="0" rIns="0" bIns="0" rtlCol="0"/>
          <a:lstStyle/>
          <a:p>
            <a:endParaRPr b="1">
              <a:latin typeface="Yu Gothic" panose="020B0400000000000000" pitchFamily="34" charset="-128"/>
              <a:ea typeface="Yu Gothic" panose="020B0400000000000000"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127</Words>
  <Application>Microsoft Macintosh PowerPoint</Application>
  <PresentationFormat>ユーザー設定</PresentationFormat>
  <Paragraphs>24</Paragraphs>
  <Slides>1</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vt:i4>
      </vt:variant>
    </vt:vector>
  </HeadingPairs>
  <TitlesOfParts>
    <vt:vector size="4" baseType="lpstr">
      <vt:lpstr>Yu Gothic</vt:lpstr>
      <vt:lpstr>Calibri</vt:lpstr>
      <vt:lpstr>Office Theme</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変更用２</dc:title>
  <cp:lastModifiedBy>トミナガハルキ</cp:lastModifiedBy>
  <cp:revision>3</cp:revision>
  <dcterms:created xsi:type="dcterms:W3CDTF">2020-03-24T08:40:55Z</dcterms:created>
  <dcterms:modified xsi:type="dcterms:W3CDTF">2025-04-04T04:48:08Z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2019-09-05T00:00:00Z</vt:filetime>
  </property>
  <property fmtid="{D5CDD505-2E9C-101B-9397-08002B2CF9AE}" pid="3" name="Creator">
    <vt:lpwstr>Adobe Illustrator CC 23.0 (Macintosh)</vt:lpwstr>
  </property>
  <property fmtid="{D5CDD505-2E9C-101B-9397-08002B2CF9AE}" pid="4" name="LastSaved">
    <vt:filetime>2020-03-24T00:00:00Z</vt:filetime>
  </property>
</Properties>
</file>