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7772400" cy="10909300"/>
  <p:notesSz cx="7772400" cy="109093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03"/>
    <p:restoredTop sz="94694"/>
  </p:normalViewPr>
  <p:slideViewPr>
    <p:cSldViewPr>
      <p:cViewPr varScale="1">
        <p:scale>
          <a:sx n="76" d="100"/>
          <a:sy n="76" d="100"/>
        </p:scale>
        <p:origin x="3208" y="2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3406" y="3381883"/>
            <a:ext cx="6611937" cy="229095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6812" y="6109208"/>
            <a:ext cx="5445125" cy="272732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250" b="1" i="0">
                <a:solidFill>
                  <a:schemeClr val="bg1"/>
                </a:solidFill>
                <a:latin typeface="KozGoPr6N-Heavy"/>
                <a:cs typeface="KozGoPr6N-Heavy"/>
              </a:defRPr>
            </a:lvl1pPr>
          </a:lstStyle>
          <a:p>
            <a:endParaRPr/>
          </a:p>
        </p:txBody>
      </p:sp>
      <p:sp>
        <p:nvSpPr>
          <p:cNvPr id="3" name="Holder 3"/>
          <p:cNvSpPr>
            <a:spLocks noGrp="1"/>
          </p:cNvSpPr>
          <p:nvPr>
            <p:ph type="body" idx="1"/>
          </p:nvPr>
        </p:nvSpPr>
        <p:spPr/>
        <p:txBody>
          <a:bodyPr lIns="0" tIns="0" rIns="0" bIns="0"/>
          <a:lstStyle>
            <a:lvl1pPr>
              <a:defRPr sz="11850" b="1" i="0">
                <a:solidFill>
                  <a:srgbClr val="FFF200"/>
                </a:solidFill>
                <a:latin typeface="KozGoPr6N-Heavy"/>
                <a:cs typeface="KozGoPr6N-Heavy"/>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250" b="1" i="0">
                <a:solidFill>
                  <a:schemeClr val="bg1"/>
                </a:solidFill>
                <a:latin typeface="KozGoPr6N-Heavy"/>
                <a:cs typeface="KozGoPr6N-Heavy"/>
              </a:defRPr>
            </a:lvl1pPr>
          </a:lstStyle>
          <a:p>
            <a:endParaRPr/>
          </a:p>
        </p:txBody>
      </p:sp>
      <p:sp>
        <p:nvSpPr>
          <p:cNvPr id="3" name="Holder 3"/>
          <p:cNvSpPr>
            <a:spLocks noGrp="1"/>
          </p:cNvSpPr>
          <p:nvPr>
            <p:ph sz="half" idx="2"/>
          </p:nvPr>
        </p:nvSpPr>
        <p:spPr>
          <a:xfrm>
            <a:off x="388937" y="2509139"/>
            <a:ext cx="3383756" cy="720013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6056" y="2509139"/>
            <a:ext cx="3383756" cy="720013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250" b="1" i="0">
                <a:solidFill>
                  <a:schemeClr val="bg1"/>
                </a:solidFill>
                <a:latin typeface="KozGoPr6N-Heavy"/>
                <a:cs typeface="KozGoPr6N-Heavy"/>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9/6/19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2"/>
            <a:ext cx="7775994" cy="10907991"/>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 name="Holder 2"/>
          <p:cNvSpPr>
            <a:spLocks noGrp="1"/>
          </p:cNvSpPr>
          <p:nvPr>
            <p:ph type="title"/>
          </p:nvPr>
        </p:nvSpPr>
        <p:spPr>
          <a:xfrm>
            <a:off x="840370" y="1232788"/>
            <a:ext cx="3898265" cy="826769"/>
          </a:xfrm>
          <a:prstGeom prst="rect">
            <a:avLst/>
          </a:prstGeom>
        </p:spPr>
        <p:txBody>
          <a:bodyPr wrap="square" lIns="0" tIns="0" rIns="0" bIns="0">
            <a:spAutoFit/>
          </a:bodyPr>
          <a:lstStyle>
            <a:lvl1pPr>
              <a:defRPr sz="5250" b="1" i="0">
                <a:solidFill>
                  <a:schemeClr val="bg1"/>
                </a:solidFill>
                <a:latin typeface="KozGoPr6N-Heavy"/>
                <a:cs typeface="KozGoPr6N-Heavy"/>
              </a:defRPr>
            </a:lvl1pPr>
          </a:lstStyle>
          <a:p>
            <a:endParaRPr/>
          </a:p>
        </p:txBody>
      </p:sp>
      <p:sp>
        <p:nvSpPr>
          <p:cNvPr id="3" name="Holder 3"/>
          <p:cNvSpPr>
            <a:spLocks noGrp="1"/>
          </p:cNvSpPr>
          <p:nvPr>
            <p:ph type="body" idx="1"/>
          </p:nvPr>
        </p:nvSpPr>
        <p:spPr>
          <a:xfrm>
            <a:off x="636438" y="2008222"/>
            <a:ext cx="6119495" cy="4896484"/>
          </a:xfrm>
          <a:prstGeom prst="rect">
            <a:avLst/>
          </a:prstGeom>
        </p:spPr>
        <p:txBody>
          <a:bodyPr wrap="square" lIns="0" tIns="0" rIns="0" bIns="0">
            <a:spAutoFit/>
          </a:bodyPr>
          <a:lstStyle>
            <a:lvl1pPr>
              <a:defRPr sz="11850" b="1" i="0">
                <a:solidFill>
                  <a:srgbClr val="FFF200"/>
                </a:solidFill>
                <a:latin typeface="KozGoPr6N-Heavy"/>
                <a:cs typeface="KozGoPr6N-Heavy"/>
              </a:defRPr>
            </a:lvl1pPr>
          </a:lstStyle>
          <a:p>
            <a:endParaRPr/>
          </a:p>
        </p:txBody>
      </p:sp>
      <p:sp>
        <p:nvSpPr>
          <p:cNvPr id="4" name="Holder 4"/>
          <p:cNvSpPr>
            <a:spLocks noGrp="1"/>
          </p:cNvSpPr>
          <p:nvPr>
            <p:ph type="ftr" sz="quarter" idx="5"/>
          </p:nvPr>
        </p:nvSpPr>
        <p:spPr>
          <a:xfrm>
            <a:off x="2644775" y="10145649"/>
            <a:ext cx="2489200" cy="54546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937" y="10145649"/>
            <a:ext cx="1789112" cy="54546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9/6/19</a:t>
            </a:fld>
            <a:endParaRPr lang="en-US"/>
          </a:p>
        </p:txBody>
      </p:sp>
      <p:sp>
        <p:nvSpPr>
          <p:cNvPr id="6" name="Holder 6"/>
          <p:cNvSpPr>
            <a:spLocks noGrp="1"/>
          </p:cNvSpPr>
          <p:nvPr>
            <p:ph type="sldNum" sz="quarter" idx="7"/>
          </p:nvPr>
        </p:nvSpPr>
        <p:spPr>
          <a:xfrm>
            <a:off x="5600700" y="10145649"/>
            <a:ext cx="1789112" cy="54546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40370" y="961336"/>
            <a:ext cx="3898265" cy="826769"/>
          </a:xfrm>
          <a:prstGeom prst="rect">
            <a:avLst/>
          </a:prstGeom>
        </p:spPr>
        <p:txBody>
          <a:bodyPr vert="horz" wrap="square" lIns="0" tIns="13335" rIns="0" bIns="0" rtlCol="0">
            <a:spAutoFit/>
          </a:bodyPr>
          <a:lstStyle/>
          <a:p>
            <a:pPr marL="12700">
              <a:lnSpc>
                <a:spcPct val="100000"/>
              </a:lnSpc>
              <a:spcBef>
                <a:spcPts val="105"/>
              </a:spcBef>
            </a:pPr>
            <a:r>
              <a:rPr spc="5" dirty="0">
                <a:latin typeface="Yu Gothic" panose="020B0400000000000000" pitchFamily="34" charset="-128"/>
                <a:ea typeface="Yu Gothic" panose="020B0400000000000000" pitchFamily="34" charset="-128"/>
              </a:rPr>
              <a:t>新規</a:t>
            </a:r>
            <a:r>
              <a:rPr spc="-525" dirty="0">
                <a:latin typeface="Yu Gothic" panose="020B0400000000000000" pitchFamily="34" charset="-128"/>
                <a:ea typeface="Yu Gothic" panose="020B0400000000000000" pitchFamily="34" charset="-128"/>
              </a:rPr>
              <a:t>メン</a:t>
            </a:r>
            <a:r>
              <a:rPr spc="5" dirty="0">
                <a:latin typeface="Yu Gothic" panose="020B0400000000000000" pitchFamily="34" charset="-128"/>
                <a:ea typeface="Yu Gothic" panose="020B0400000000000000" pitchFamily="34" charset="-128"/>
              </a:rPr>
              <a:t>バー</a:t>
            </a:r>
          </a:p>
        </p:txBody>
      </p:sp>
      <p:sp>
        <p:nvSpPr>
          <p:cNvPr id="3" name="object 3"/>
          <p:cNvSpPr txBox="1"/>
          <p:nvPr/>
        </p:nvSpPr>
        <p:spPr>
          <a:xfrm>
            <a:off x="455289" y="7616862"/>
            <a:ext cx="6820534" cy="793750"/>
          </a:xfrm>
          <a:prstGeom prst="rect">
            <a:avLst/>
          </a:prstGeom>
        </p:spPr>
        <p:txBody>
          <a:bodyPr vert="horz" wrap="square" lIns="0" tIns="17145" rIns="0" bIns="0" rtlCol="0">
            <a:spAutoFit/>
          </a:bodyPr>
          <a:lstStyle/>
          <a:p>
            <a:pPr marL="12700">
              <a:lnSpc>
                <a:spcPct val="100000"/>
              </a:lnSpc>
              <a:spcBef>
                <a:spcPts val="135"/>
              </a:spcBef>
            </a:pPr>
            <a:r>
              <a:rPr sz="5000" b="1" spc="35" dirty="0">
                <a:solidFill>
                  <a:srgbClr val="FFF200"/>
                </a:solidFill>
                <a:latin typeface="Yu Gothic" panose="020B0400000000000000" pitchFamily="34" charset="-128"/>
                <a:ea typeface="Yu Gothic" panose="020B0400000000000000" pitchFamily="34" charset="-128"/>
                <a:cs typeface="KozGoPr6N-Heavy"/>
              </a:rPr>
              <a:t>毎月定期</a:t>
            </a:r>
            <a:r>
              <a:rPr sz="5000" b="1" spc="-570" dirty="0">
                <a:solidFill>
                  <a:srgbClr val="FFF200"/>
                </a:solidFill>
                <a:latin typeface="Yu Gothic" panose="020B0400000000000000" pitchFamily="34" charset="-128"/>
                <a:ea typeface="Yu Gothic" panose="020B0400000000000000" pitchFamily="34" charset="-128"/>
                <a:cs typeface="KozGoPr6N-Heavy"/>
              </a:rPr>
              <a:t>イ</a:t>
            </a:r>
            <a:r>
              <a:rPr sz="5000" b="1" spc="-170" dirty="0">
                <a:solidFill>
                  <a:srgbClr val="FFF200"/>
                </a:solidFill>
                <a:latin typeface="Yu Gothic" panose="020B0400000000000000" pitchFamily="34" charset="-128"/>
                <a:ea typeface="Yu Gothic" panose="020B0400000000000000" pitchFamily="34" charset="-128"/>
                <a:cs typeface="KozGoPr6N-Heavy"/>
              </a:rPr>
              <a:t>ベ</a:t>
            </a:r>
            <a:r>
              <a:rPr sz="5000" b="1" spc="-775" dirty="0">
                <a:solidFill>
                  <a:srgbClr val="FFF200"/>
                </a:solidFill>
                <a:latin typeface="Yu Gothic" panose="020B0400000000000000" pitchFamily="34" charset="-128"/>
                <a:ea typeface="Yu Gothic" panose="020B0400000000000000" pitchFamily="34" charset="-128"/>
                <a:cs typeface="KozGoPr6N-Heavy"/>
              </a:rPr>
              <a:t>ン</a:t>
            </a:r>
            <a:r>
              <a:rPr sz="5000" b="1" spc="-270" dirty="0">
                <a:solidFill>
                  <a:srgbClr val="FFF200"/>
                </a:solidFill>
                <a:latin typeface="Yu Gothic" panose="020B0400000000000000" pitchFamily="34" charset="-128"/>
                <a:ea typeface="Yu Gothic" panose="020B0400000000000000" pitchFamily="34" charset="-128"/>
                <a:cs typeface="KozGoPr6N-Heavy"/>
              </a:rPr>
              <a:t>ト</a:t>
            </a:r>
            <a:r>
              <a:rPr sz="5000" b="1" spc="35" dirty="0">
                <a:solidFill>
                  <a:srgbClr val="FFF200"/>
                </a:solidFill>
                <a:latin typeface="Yu Gothic" panose="020B0400000000000000" pitchFamily="34" charset="-128"/>
                <a:ea typeface="Yu Gothic" panose="020B0400000000000000" pitchFamily="34" charset="-128"/>
                <a:cs typeface="KozGoPr6N-Heavy"/>
              </a:rPr>
              <a:t>開催中</a:t>
            </a:r>
            <a:endParaRPr sz="5000" b="1" dirty="0">
              <a:latin typeface="Yu Gothic" panose="020B0400000000000000" pitchFamily="34" charset="-128"/>
              <a:ea typeface="Yu Gothic" panose="020B0400000000000000" pitchFamily="34" charset="-128"/>
              <a:cs typeface="KozGoPr6N-Heavy"/>
            </a:endParaRPr>
          </a:p>
        </p:txBody>
      </p:sp>
      <p:sp>
        <p:nvSpPr>
          <p:cNvPr id="4" name="object 4"/>
          <p:cNvSpPr txBox="1"/>
          <p:nvPr/>
        </p:nvSpPr>
        <p:spPr>
          <a:xfrm>
            <a:off x="537207" y="8455466"/>
            <a:ext cx="6878320" cy="511175"/>
          </a:xfrm>
          <a:prstGeom prst="rect">
            <a:avLst/>
          </a:prstGeom>
        </p:spPr>
        <p:txBody>
          <a:bodyPr vert="horz" wrap="square" lIns="0" tIns="17145" rIns="0" bIns="0" rtlCol="0">
            <a:spAutoFit/>
          </a:bodyPr>
          <a:lstStyle/>
          <a:p>
            <a:pPr marL="12700">
              <a:lnSpc>
                <a:spcPct val="100000"/>
              </a:lnSpc>
              <a:spcBef>
                <a:spcPts val="135"/>
              </a:spcBef>
            </a:pPr>
            <a:r>
              <a:rPr sz="3150" b="1" spc="35" dirty="0">
                <a:solidFill>
                  <a:srgbClr val="FFF200"/>
                </a:solidFill>
                <a:latin typeface="Yu Gothic" panose="020B0400000000000000" pitchFamily="34" charset="-128"/>
                <a:ea typeface="Yu Gothic" panose="020B0400000000000000" pitchFamily="34" charset="-128"/>
                <a:cs typeface="KozGoPr6N-Heavy"/>
              </a:rPr>
              <a:t>あの頃かいた汗をもう一度かこう</a:t>
            </a:r>
            <a:r>
              <a:rPr sz="3150" b="1" spc="-160" dirty="0">
                <a:solidFill>
                  <a:srgbClr val="FFF200"/>
                </a:solidFill>
                <a:latin typeface="Yu Gothic" panose="020B0400000000000000" pitchFamily="34" charset="-128"/>
                <a:ea typeface="Yu Gothic" panose="020B0400000000000000" pitchFamily="34" charset="-128"/>
                <a:cs typeface="KozGoPr6N-Heavy"/>
              </a:rPr>
              <a:t>ぜ</a:t>
            </a:r>
            <a:r>
              <a:rPr sz="3150" b="1" spc="35" dirty="0">
                <a:solidFill>
                  <a:srgbClr val="FFF200"/>
                </a:solidFill>
                <a:latin typeface="Yu Gothic" panose="020B0400000000000000" pitchFamily="34" charset="-128"/>
                <a:ea typeface="Yu Gothic" panose="020B0400000000000000" pitchFamily="34" charset="-128"/>
                <a:cs typeface="KozGoPr6N-Heavy"/>
              </a:rPr>
              <a:t>！</a:t>
            </a:r>
            <a:endParaRPr sz="3150" b="1" dirty="0">
              <a:latin typeface="Yu Gothic" panose="020B0400000000000000" pitchFamily="34" charset="-128"/>
              <a:ea typeface="Yu Gothic" panose="020B0400000000000000" pitchFamily="34" charset="-128"/>
              <a:cs typeface="KozGoPr6N-Heavy"/>
            </a:endParaRPr>
          </a:p>
        </p:txBody>
      </p:sp>
      <p:sp>
        <p:nvSpPr>
          <p:cNvPr id="6" name="object 6"/>
          <p:cNvSpPr txBox="1"/>
          <p:nvPr/>
        </p:nvSpPr>
        <p:spPr>
          <a:xfrm>
            <a:off x="455289" y="9558072"/>
            <a:ext cx="2056764" cy="296545"/>
          </a:xfrm>
          <a:prstGeom prst="rect">
            <a:avLst/>
          </a:prstGeom>
        </p:spPr>
        <p:txBody>
          <a:bodyPr vert="horz" wrap="square" lIns="0" tIns="15875" rIns="0" bIns="0" rtlCol="0">
            <a:spAutoFit/>
          </a:bodyPr>
          <a:lstStyle/>
          <a:p>
            <a:pPr marL="12700">
              <a:lnSpc>
                <a:spcPct val="100000"/>
              </a:lnSpc>
              <a:spcBef>
                <a:spcPts val="125"/>
              </a:spcBef>
            </a:pPr>
            <a:r>
              <a:rPr sz="1750" b="1" spc="25" dirty="0">
                <a:solidFill>
                  <a:srgbClr val="FFFFFF"/>
                </a:solidFill>
                <a:latin typeface="Yu Gothic" panose="020B0400000000000000" pitchFamily="34" charset="-128"/>
                <a:ea typeface="Yu Gothic" panose="020B0400000000000000" pitchFamily="34" charset="-128"/>
                <a:cs typeface="KozGoPr6N-Heavy"/>
              </a:rPr>
              <a:t>ご応募はこちらまで</a:t>
            </a:r>
            <a:endParaRPr sz="1750" b="1" dirty="0">
              <a:latin typeface="Yu Gothic" panose="020B0400000000000000" pitchFamily="34" charset="-128"/>
              <a:ea typeface="Yu Gothic" panose="020B0400000000000000" pitchFamily="34" charset="-128"/>
              <a:cs typeface="KozGoPr6N-Heavy"/>
            </a:endParaRPr>
          </a:p>
        </p:txBody>
      </p:sp>
      <p:sp>
        <p:nvSpPr>
          <p:cNvPr id="7" name="object 7"/>
          <p:cNvSpPr txBox="1"/>
          <p:nvPr/>
        </p:nvSpPr>
        <p:spPr>
          <a:xfrm>
            <a:off x="455307" y="9957575"/>
            <a:ext cx="4126161" cy="468717"/>
          </a:xfrm>
          <a:prstGeom prst="rect">
            <a:avLst/>
          </a:prstGeom>
        </p:spPr>
        <p:txBody>
          <a:bodyPr vert="horz" wrap="square" lIns="0" tIns="14604" rIns="0" bIns="0" rtlCol="0">
            <a:spAutoFit/>
          </a:bodyPr>
          <a:lstStyle/>
          <a:p>
            <a:pPr marL="12700">
              <a:lnSpc>
                <a:spcPct val="100000"/>
              </a:lnSpc>
              <a:spcBef>
                <a:spcPts val="114"/>
              </a:spcBef>
            </a:pPr>
            <a:r>
              <a:rPr sz="2950" b="1" spc="5" dirty="0">
                <a:solidFill>
                  <a:srgbClr val="FFFFFF"/>
                </a:solidFill>
                <a:latin typeface="Arial" panose="020B0604020202020204" pitchFamily="34" charset="0"/>
                <a:ea typeface="Yu Gothic" panose="020B0400000000000000" pitchFamily="34" charset="-128"/>
                <a:cs typeface="Arial" panose="020B0604020202020204" pitchFamily="34" charset="0"/>
              </a:rPr>
              <a:t>------＠----.gmail.com</a:t>
            </a:r>
            <a:endParaRPr sz="2950" b="1" dirty="0">
              <a:latin typeface="Arial" panose="020B0604020202020204" pitchFamily="34" charset="0"/>
              <a:ea typeface="Yu Gothic" panose="020B0400000000000000" pitchFamily="34" charset="-128"/>
              <a:cs typeface="Arial" panose="020B0604020202020204" pitchFamily="34" charset="0"/>
            </a:endParaRPr>
          </a:p>
        </p:txBody>
      </p:sp>
      <p:sp>
        <p:nvSpPr>
          <p:cNvPr id="8" name="object 8"/>
          <p:cNvSpPr txBox="1"/>
          <p:nvPr/>
        </p:nvSpPr>
        <p:spPr>
          <a:xfrm>
            <a:off x="4483035" y="9467181"/>
            <a:ext cx="2834058" cy="435375"/>
          </a:xfrm>
          <a:prstGeom prst="rect">
            <a:avLst/>
          </a:prstGeom>
        </p:spPr>
        <p:txBody>
          <a:bodyPr vert="horz" wrap="square" lIns="0" tIns="65404" rIns="0" bIns="0" rtlCol="0">
            <a:spAutoFit/>
          </a:bodyPr>
          <a:lstStyle/>
          <a:p>
            <a:pPr marL="12700">
              <a:lnSpc>
                <a:spcPct val="100000"/>
              </a:lnSpc>
              <a:spcBef>
                <a:spcPts val="515"/>
              </a:spcBef>
            </a:pPr>
            <a:r>
              <a:rPr sz="2400" b="1" spc="10" dirty="0" err="1">
                <a:solidFill>
                  <a:srgbClr val="FFFFFF"/>
                </a:solidFill>
                <a:latin typeface="Arial" panose="020B0604020202020204" pitchFamily="34" charset="0"/>
                <a:ea typeface="Yu Gothic" panose="020B0400000000000000" pitchFamily="34" charset="-128"/>
                <a:cs typeface="Arial" panose="020B0604020202020204" pitchFamily="34" charset="0"/>
              </a:rPr>
              <a:t>instagram</a:t>
            </a:r>
            <a:r>
              <a:rPr sz="2400" b="1" spc="10" dirty="0">
                <a:solidFill>
                  <a:srgbClr val="FFFFFF"/>
                </a:solidFill>
                <a:latin typeface="Arial" panose="020B0604020202020204" pitchFamily="34" charset="0"/>
                <a:ea typeface="Yu Gothic" panose="020B0400000000000000" pitchFamily="34" charset="-128"/>
                <a:cs typeface="Arial" panose="020B0604020202020204" pitchFamily="34" charset="0"/>
              </a:rPr>
              <a:t>:----</a:t>
            </a:r>
            <a:endParaRPr sz="2400" b="1" dirty="0">
              <a:latin typeface="Arial" panose="020B0604020202020204" pitchFamily="34" charset="0"/>
              <a:ea typeface="Yu Gothic" panose="020B0400000000000000" pitchFamily="34" charset="-128"/>
              <a:cs typeface="Arial" panose="020B0604020202020204" pitchFamily="34" charset="0"/>
            </a:endParaRPr>
          </a:p>
        </p:txBody>
      </p:sp>
      <p:sp>
        <p:nvSpPr>
          <p:cNvPr id="9" name="object 5">
            <a:extLst>
              <a:ext uri="{FF2B5EF4-FFF2-40B4-BE49-F238E27FC236}">
                <a16:creationId xmlns:a16="http://schemas.microsoft.com/office/drawing/2014/main" id="{88716792-569A-5B46-A140-7C14ACEB8340}"/>
              </a:ext>
            </a:extLst>
          </p:cNvPr>
          <p:cNvSpPr txBox="1">
            <a:spLocks/>
          </p:cNvSpPr>
          <p:nvPr/>
        </p:nvSpPr>
        <p:spPr>
          <a:xfrm>
            <a:off x="537208" y="1736770"/>
            <a:ext cx="6625592" cy="1840247"/>
          </a:xfrm>
          <a:prstGeom prst="rect">
            <a:avLst/>
          </a:prstGeom>
        </p:spPr>
        <p:txBody>
          <a:bodyPr vert="horz" wrap="square" lIns="0" tIns="16510" rIns="0" bIns="0" rtlCol="0">
            <a:spAutoFit/>
          </a:bodyPr>
          <a:lstStyle>
            <a:lvl1pPr marL="0">
              <a:defRPr sz="11850" b="1" i="0">
                <a:solidFill>
                  <a:srgbClr val="FFF200"/>
                </a:solidFill>
                <a:latin typeface="KozGoPr6N-Heavy"/>
                <a:ea typeface="+mn-ea"/>
                <a:cs typeface="KozGoPr6N-Heavy"/>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69215">
              <a:spcBef>
                <a:spcPts val="130"/>
              </a:spcBef>
            </a:pPr>
            <a:r>
              <a:rPr kumimoji="0" lang="ja-JP" altLang="en-US" kern="0" spc="30">
                <a:latin typeface="Yu Gothic" panose="020B0400000000000000" pitchFamily="34" charset="-128"/>
                <a:ea typeface="Yu Gothic" panose="020B0400000000000000" pitchFamily="34" charset="-128"/>
              </a:rPr>
              <a:t>大募集中</a:t>
            </a:r>
            <a:endParaRPr kumimoji="0" lang="ja-JP" altLang="en-US" sz="1300" kern="0" dirty="0">
              <a:latin typeface="Yu Gothic" panose="020B0400000000000000" pitchFamily="34" charset="-128"/>
              <a:ea typeface="Yu Gothic" panose="020B0400000000000000" pitchFamily="34" charset="-128"/>
            </a:endParaRPr>
          </a:p>
        </p:txBody>
      </p:sp>
      <p:sp>
        <p:nvSpPr>
          <p:cNvPr id="11" name="object 8">
            <a:extLst>
              <a:ext uri="{FF2B5EF4-FFF2-40B4-BE49-F238E27FC236}">
                <a16:creationId xmlns:a16="http://schemas.microsoft.com/office/drawing/2014/main" id="{F99644A0-69EA-3844-9CE5-39FFD317AE50}"/>
              </a:ext>
            </a:extLst>
          </p:cNvPr>
          <p:cNvSpPr txBox="1"/>
          <p:nvPr/>
        </p:nvSpPr>
        <p:spPr>
          <a:xfrm>
            <a:off x="4483035" y="9992714"/>
            <a:ext cx="2834058" cy="435375"/>
          </a:xfrm>
          <a:prstGeom prst="rect">
            <a:avLst/>
          </a:prstGeom>
        </p:spPr>
        <p:txBody>
          <a:bodyPr vert="horz" wrap="square" lIns="0" tIns="65404" rIns="0" bIns="0" rtlCol="0">
            <a:spAutoFit/>
          </a:bodyPr>
          <a:lstStyle/>
          <a:p>
            <a:pPr marL="12700">
              <a:lnSpc>
                <a:spcPct val="100000"/>
              </a:lnSpc>
              <a:spcBef>
                <a:spcPts val="420"/>
              </a:spcBef>
            </a:pPr>
            <a:r>
              <a:rPr sz="2400" b="1" spc="10" dirty="0">
                <a:solidFill>
                  <a:srgbClr val="FFFFFF"/>
                </a:solidFill>
                <a:latin typeface="Arial" panose="020B0604020202020204" pitchFamily="34" charset="0"/>
                <a:ea typeface="Yu Gothic" panose="020B0400000000000000" pitchFamily="34" charset="-128"/>
                <a:cs typeface="Arial" panose="020B0604020202020204" pitchFamily="34" charset="0"/>
              </a:rPr>
              <a:t>twitter:-------</a:t>
            </a:r>
            <a:endParaRPr sz="2400" b="1" dirty="0">
              <a:latin typeface="Arial" panose="020B0604020202020204" pitchFamily="34" charset="0"/>
              <a:ea typeface="Yu Gothic" panose="020B0400000000000000" pitchFamily="34" charset="-128"/>
              <a:cs typeface="Arial" panose="020B0604020202020204" pitchFamily="34" charset="0"/>
            </a:endParaRPr>
          </a:p>
        </p:txBody>
      </p:sp>
      <p:pic>
        <p:nvPicPr>
          <p:cNvPr id="5" name="図 4">
            <a:extLst>
              <a:ext uri="{FF2B5EF4-FFF2-40B4-BE49-F238E27FC236}">
                <a16:creationId xmlns:a16="http://schemas.microsoft.com/office/drawing/2014/main" id="{32D95161-624F-9147-BAAE-A75A2C66690B}"/>
              </a:ext>
            </a:extLst>
          </p:cNvPr>
          <p:cNvPicPr>
            <a:picLocks noChangeAspect="1"/>
          </p:cNvPicPr>
          <p:nvPr/>
        </p:nvPicPr>
        <p:blipFill>
          <a:blip r:embed="rId2"/>
          <a:stretch>
            <a:fillRect/>
          </a:stretch>
        </p:blipFill>
        <p:spPr>
          <a:xfrm>
            <a:off x="598167" y="4000972"/>
            <a:ext cx="3378200" cy="3162300"/>
          </a:xfrm>
          <a:prstGeom prst="rect">
            <a:avLst/>
          </a:prstGeom>
        </p:spPr>
      </p:pic>
      <p:sp>
        <p:nvSpPr>
          <p:cNvPr id="13" name="テキスト ボックス 12">
            <a:extLst>
              <a:ext uri="{FF2B5EF4-FFF2-40B4-BE49-F238E27FC236}">
                <a16:creationId xmlns:a16="http://schemas.microsoft.com/office/drawing/2014/main" id="{E5190FCA-5009-3C4A-832E-3DDD4FF5E5FF}"/>
              </a:ext>
            </a:extLst>
          </p:cNvPr>
          <p:cNvSpPr txBox="1"/>
          <p:nvPr/>
        </p:nvSpPr>
        <p:spPr>
          <a:xfrm>
            <a:off x="764352" y="4255912"/>
            <a:ext cx="3045830" cy="2755434"/>
          </a:xfrm>
          <a:prstGeom prst="rect">
            <a:avLst/>
          </a:prstGeom>
          <a:noFill/>
        </p:spPr>
        <p:txBody>
          <a:bodyPr wrap="square" rtlCol="0">
            <a:spAutoFit/>
          </a:bodyPr>
          <a:lstStyle/>
          <a:p>
            <a:pPr algn="just">
              <a:lnSpc>
                <a:spcPct val="200000"/>
              </a:lnSpc>
            </a:pPr>
            <a:r>
              <a:rPr lang="ja-JP" altLang="en-US" sz="1100" b="1">
                <a:solidFill>
                  <a:schemeClr val="bg1"/>
                </a:solidFill>
                <a:latin typeface="Yu Gothic" panose="020B0400000000000000" pitchFamily="34" charset="-128"/>
                <a:ea typeface="Yu Gothic" panose="020B0400000000000000" pitchFamily="34" charset="-128"/>
              </a:rPr>
              <a:t>社会人だけのフットサルチームです。様々な企業のいろんな人が集まって楽しくフットサルをするサークルです。今回メンバー増員ということで、新規メンバーを募集中です！楽しくワイワイしたい方や、運動したい方など年齢問わず社会人であれば誰でもウェルカムです！詳細は下記の連絡先までご連絡お願いいたします！</a:t>
            </a:r>
            <a:endParaRPr kumimoji="1" lang="ja-JP" altLang="en-US" sz="1100" b="1">
              <a:solidFill>
                <a:schemeClr val="bg1"/>
              </a:solidFill>
              <a:latin typeface="Yu Gothic" panose="020B0400000000000000" pitchFamily="34" charset="-128"/>
              <a:ea typeface="Yu Gothic" panose="020B0400000000000000" pitchFamily="34"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TotalTime>
  <Words>80</Words>
  <Application>Microsoft Macintosh PowerPoint</Application>
  <PresentationFormat>ユーザー設定</PresentationFormat>
  <Paragraphs>9</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KozGoPr6N-Heavy</vt:lpstr>
      <vt:lpstr>Yu Gothic</vt:lpstr>
      <vt:lpstr>Arial</vt:lpstr>
      <vt:lpstr>Calibri</vt:lpstr>
      <vt:lpstr>Office Theme</vt:lpstr>
      <vt:lpstr>新規メンバー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cool_1_A4</dc:title>
  <cp:lastModifiedBy>春樹 富永</cp:lastModifiedBy>
  <cp:revision>9</cp:revision>
  <dcterms:created xsi:type="dcterms:W3CDTF">2019-09-05T05:35:58Z</dcterms:created>
  <dcterms:modified xsi:type="dcterms:W3CDTF">2019-09-06T03:30:17Z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2019-09-05T00:00:00Z</vt:filetime>
  </property>
  <property fmtid="{D5CDD505-2E9C-101B-9397-08002B2CF9AE}" pid="3" name="Creator">
    <vt:lpwstr>Adobe Illustrator CC 23.0 (Macintosh)</vt:lpwstr>
  </property>
  <property fmtid="{D5CDD505-2E9C-101B-9397-08002B2CF9AE}" pid="4" name="LastSaved">
    <vt:filetime>2019-09-05T00:00:00Z</vt:filetime>
  </property>
</Properties>
</file>