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87"/>
    <p:restoredTop sz="94694"/>
  </p:normalViewPr>
  <p:slideViewPr>
    <p:cSldViewPr>
      <p:cViewPr varScale="1">
        <p:scale>
          <a:sx n="76" d="100"/>
          <a:sy n="76" d="100"/>
        </p:scale>
        <p:origin x="3024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5" y="0"/>
            <a:ext cx="7772948" cy="10908004"/>
          </a:xfrm>
          <a:prstGeom prst="rect">
            <a:avLst/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422006" y="2456891"/>
            <a:ext cx="5017770" cy="0"/>
          </a:xfrm>
          <a:custGeom>
            <a:avLst/>
            <a:gdLst/>
            <a:ahLst/>
            <a:cxnLst/>
            <a:rect l="l" t="t" r="r" b="b"/>
            <a:pathLst>
              <a:path w="5017770">
                <a:moveTo>
                  <a:pt x="0" y="0"/>
                </a:moveTo>
                <a:lnTo>
                  <a:pt x="5017249" y="0"/>
                </a:lnTo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422006" y="2279662"/>
            <a:ext cx="5017770" cy="0"/>
          </a:xfrm>
          <a:custGeom>
            <a:avLst/>
            <a:gdLst/>
            <a:ahLst/>
            <a:cxnLst/>
            <a:rect l="l" t="t" r="r" b="b"/>
            <a:pathLst>
              <a:path w="5017770">
                <a:moveTo>
                  <a:pt x="0" y="0"/>
                </a:moveTo>
                <a:lnTo>
                  <a:pt x="5017249" y="0"/>
                </a:lnTo>
              </a:path>
            </a:pathLst>
          </a:custGeom>
          <a:ln w="508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422006" y="5497525"/>
            <a:ext cx="5017770" cy="0"/>
          </a:xfrm>
          <a:custGeom>
            <a:avLst/>
            <a:gdLst/>
            <a:ahLst/>
            <a:cxnLst/>
            <a:rect l="l" t="t" r="r" b="b"/>
            <a:pathLst>
              <a:path w="5017770">
                <a:moveTo>
                  <a:pt x="0" y="0"/>
                </a:moveTo>
                <a:lnTo>
                  <a:pt x="5017249" y="0"/>
                </a:lnTo>
              </a:path>
            </a:pathLst>
          </a:custGeom>
          <a:ln w="508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1422006" y="5314924"/>
            <a:ext cx="5017770" cy="0"/>
          </a:xfrm>
          <a:custGeom>
            <a:avLst/>
            <a:gdLst/>
            <a:ahLst/>
            <a:cxnLst/>
            <a:rect l="l" t="t" r="r" b="b"/>
            <a:pathLst>
              <a:path w="5017770">
                <a:moveTo>
                  <a:pt x="0" y="0"/>
                </a:moveTo>
                <a:lnTo>
                  <a:pt x="5017249" y="0"/>
                </a:lnTo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00696" y="1707334"/>
            <a:ext cx="430403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100" b="1" spc="5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いつもご利用ありがとうございます</a:t>
            </a:r>
            <a:endParaRPr sz="21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4206" y="6598959"/>
            <a:ext cx="3683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この度店内改装工事のため</a:t>
            </a:r>
            <a:endParaRPr sz="24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5177" y="7077837"/>
            <a:ext cx="4304030" cy="1263807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3800" b="1" spc="10" dirty="0">
                <a:solidFill>
                  <a:srgbClr val="FFF20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2019</a:t>
            </a:r>
            <a:r>
              <a:rPr sz="3800" b="1" spc="155" dirty="0">
                <a:solidFill>
                  <a:srgbClr val="FFF20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/</a:t>
            </a:r>
            <a:r>
              <a:rPr sz="3800" b="1" spc="-145" dirty="0">
                <a:solidFill>
                  <a:srgbClr val="FFF20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1</a:t>
            </a:r>
            <a:r>
              <a:rPr sz="3800" b="1" spc="315" dirty="0">
                <a:solidFill>
                  <a:srgbClr val="FFF20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2</a:t>
            </a:r>
            <a:r>
              <a:rPr sz="3800" b="1" spc="155" dirty="0">
                <a:solidFill>
                  <a:srgbClr val="FFF20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/</a:t>
            </a:r>
            <a:r>
              <a:rPr sz="3800" b="1" spc="-145" dirty="0">
                <a:solidFill>
                  <a:srgbClr val="FFF20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1</a:t>
            </a:r>
            <a:r>
              <a:rPr sz="3800" b="1" spc="235" dirty="0">
                <a:solidFill>
                  <a:srgbClr val="FFF20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2</a:t>
            </a:r>
            <a:r>
              <a:rPr sz="4800" b="1" spc="240" baseline="4340" dirty="0">
                <a:solidFill>
                  <a:srgbClr val="FFF20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(</a:t>
            </a:r>
            <a:r>
              <a:rPr sz="4800" b="1" spc="142" baseline="4340" dirty="0">
                <a:solidFill>
                  <a:srgbClr val="FFF20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木</a:t>
            </a:r>
            <a:r>
              <a:rPr sz="4800" b="1" baseline="4340" dirty="0">
                <a:solidFill>
                  <a:srgbClr val="FFF20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)</a:t>
            </a:r>
            <a:r>
              <a:rPr sz="3800" b="1" spc="10" dirty="0">
                <a:solidFill>
                  <a:srgbClr val="FFF20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~</a:t>
            </a:r>
            <a:endParaRPr sz="3800" b="1" dirty="0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3800" b="1" spc="114" dirty="0">
                <a:solidFill>
                  <a:srgbClr val="FFF20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2020/1/4</a:t>
            </a:r>
            <a:r>
              <a:rPr sz="4800" b="1" spc="172" baseline="4340" dirty="0">
                <a:solidFill>
                  <a:srgbClr val="FFF20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(</a:t>
            </a:r>
            <a:r>
              <a:rPr sz="4800" b="1" spc="427" baseline="4340" dirty="0">
                <a:solidFill>
                  <a:srgbClr val="FFF20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土</a:t>
            </a:r>
            <a:r>
              <a:rPr sz="4800" b="1" baseline="4340" dirty="0">
                <a:solidFill>
                  <a:srgbClr val="FFF20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)</a:t>
            </a:r>
            <a:r>
              <a:rPr sz="4800" b="1" spc="172" baseline="4340" dirty="0">
                <a:solidFill>
                  <a:srgbClr val="FFF20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 </a:t>
            </a:r>
            <a:r>
              <a:rPr sz="3200" b="1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は</a:t>
            </a:r>
            <a:endParaRPr sz="3200" b="1" dirty="0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4205" y="8499692"/>
            <a:ext cx="4325001" cy="761683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sz="2400" b="1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休業させていただきます。 </a:t>
            </a:r>
            <a:endParaRPr lang="en-US" altLang="ja-JP" sz="2400" b="1" dirty="0">
              <a:solidFill>
                <a:srgbClr val="FFFFFF"/>
              </a:solidFill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sz="2400" b="1" dirty="0" err="1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ご不便を</a:t>
            </a:r>
            <a:r>
              <a:rPr lang="ja-JP" altLang="en-US" sz="2400" b="1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、お掛けいたしま</a:t>
            </a:r>
            <a:r>
              <a:rPr sz="2400" b="1" dirty="0" err="1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す</a:t>
            </a:r>
            <a:r>
              <a:rPr lang="ja-JP" altLang="en-US" sz="2400" b="1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。</a:t>
            </a:r>
            <a:endParaRPr sz="24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7A67F4E6-4AD8-F147-A46D-FC0C6191DEFB}"/>
              </a:ext>
            </a:extLst>
          </p:cNvPr>
          <p:cNvSpPr txBox="1"/>
          <p:nvPr/>
        </p:nvSpPr>
        <p:spPr>
          <a:xfrm>
            <a:off x="113205" y="10026650"/>
            <a:ext cx="4325001" cy="39498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139190">
              <a:lnSpc>
                <a:spcPct val="100000"/>
              </a:lnSpc>
            </a:pPr>
            <a:r>
              <a:rPr sz="2500" b="1" spc="-5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SHOP</a:t>
            </a:r>
            <a:r>
              <a:rPr sz="2500" b="1" spc="-10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 NAME</a:t>
            </a:r>
            <a:endParaRPr sz="2500" b="1" dirty="0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A4E7003-0652-0B4B-BB79-75AEB6B44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2819319"/>
            <a:ext cx="4191000" cy="2209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20</Words>
  <Application>Microsoft Macintosh PowerPoint</Application>
  <PresentationFormat>ユーザー設定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Yu Gothic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サボテン</dc:title>
  <cp:lastModifiedBy>春樹 富永</cp:lastModifiedBy>
  <cp:revision>2</cp:revision>
  <dcterms:created xsi:type="dcterms:W3CDTF">2019-09-05T05:20:17Z</dcterms:created>
  <dcterms:modified xsi:type="dcterms:W3CDTF">2019-09-06T03:26:10Z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2019-09-05T00:00:00Z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2019-09-05T00:00:00Z</vt:filetime>
  </property>
</Properties>
</file>