
<file path=[Content_Types].xml><?xml version="1.0" encoding="utf-8"?>
<Types xmlns="http://schemas.openxmlformats.org/package/2006/content-types">
  <Default Extension="emf" ContentType="image/x-emf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7772400" cy="10909300"/>
  <p:notesSz cx="7772400" cy="109093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0703"/>
    <p:restoredTop sz="94664"/>
  </p:normalViewPr>
  <p:slideViewPr>
    <p:cSldViewPr>
      <p:cViewPr>
        <p:scale>
          <a:sx n="63" d="100"/>
          <a:sy n="63" d="100"/>
        </p:scale>
        <p:origin x="1688" y="44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4402138" y="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5ABB918-F1C7-F04E-BD97-D4C513C7BDBB}" type="datetimeFigureOut">
              <a:rPr kumimoji="1" lang="ja-JP" altLang="en-US" smtClean="0"/>
              <a:t>2019/9/5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574925" y="1363663"/>
            <a:ext cx="2622550" cy="36814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777875" y="5249863"/>
            <a:ext cx="6216650" cy="4295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4402138" y="10363200"/>
            <a:ext cx="3368675" cy="5461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4640C2-93F6-9A4F-B23B-CE3250218E9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41686180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4640C2-93F6-9A4F-B23B-CE3250218E9D}" type="slidenum">
              <a:rPr kumimoji="1" lang="ja-JP" altLang="en-US" smtClean="0"/>
              <a:t>1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19731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583406" y="3381883"/>
            <a:ext cx="6611937" cy="22909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166812" y="6109208"/>
            <a:ext cx="5445125" cy="27273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88937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006056" y="2509139"/>
            <a:ext cx="3383756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357492"/>
            <a:ext cx="7775994" cy="1055051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1422006" y="2456891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762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1422006" y="2279662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508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422006" y="5497525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508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k object 20"/>
          <p:cNvSpPr/>
          <p:nvPr/>
        </p:nvSpPr>
        <p:spPr>
          <a:xfrm>
            <a:off x="1422006" y="5314924"/>
            <a:ext cx="5017770" cy="0"/>
          </a:xfrm>
          <a:custGeom>
            <a:avLst/>
            <a:gdLst/>
            <a:ahLst/>
            <a:cxnLst/>
            <a:rect l="l" t="t" r="r" b="b"/>
            <a:pathLst>
              <a:path w="5017770">
                <a:moveTo>
                  <a:pt x="0" y="0"/>
                </a:moveTo>
                <a:lnTo>
                  <a:pt x="5017249" y="0"/>
                </a:lnTo>
              </a:path>
            </a:pathLst>
          </a:custGeom>
          <a:ln w="76200">
            <a:solidFill>
              <a:srgbClr val="4140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88937" y="436372"/>
            <a:ext cx="7000875" cy="17454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88937" y="2509139"/>
            <a:ext cx="7000875" cy="720013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2644775" y="10145649"/>
            <a:ext cx="2489200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388937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9/5/19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5600700" y="10145649"/>
            <a:ext cx="1789112" cy="5454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3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01031" y="1707334"/>
            <a:ext cx="4304030" cy="3467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100" b="1" spc="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いつもご利用ありがとうございます</a:t>
            </a:r>
            <a:endParaRPr sz="21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15918" y="6768179"/>
            <a:ext cx="3418840" cy="365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200" b="1" spc="2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この度店内改装工事のため</a:t>
            </a:r>
            <a:endParaRPr sz="2200" b="1" dirty="0"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15918" y="7335246"/>
            <a:ext cx="3701414" cy="107273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385"/>
              </a:spcBef>
            </a:pPr>
            <a:r>
              <a:rPr sz="3200" b="1" spc="50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2019/12/12</a:t>
            </a:r>
            <a:r>
              <a:rPr sz="3200" b="1" spc="75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(</a:t>
            </a:r>
            <a:r>
              <a:rPr sz="3200" b="1" spc="150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木</a:t>
            </a:r>
            <a:r>
              <a:rPr sz="3200" b="1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)</a:t>
            </a:r>
            <a:r>
              <a:rPr sz="3200" b="1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~</a:t>
            </a:r>
            <a:endParaRPr sz="32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  <a:p>
            <a:pPr marL="12700">
              <a:lnSpc>
                <a:spcPct val="100000"/>
              </a:lnSpc>
              <a:spcBef>
                <a:spcPts val="285"/>
              </a:spcBef>
            </a:pPr>
            <a:r>
              <a:rPr sz="3200" b="1" spc="95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2020/1/4</a:t>
            </a:r>
            <a:r>
              <a:rPr sz="3200" b="1" spc="142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(</a:t>
            </a:r>
            <a:r>
              <a:rPr sz="3200" b="1" spc="419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土</a:t>
            </a:r>
            <a:r>
              <a:rPr sz="3200" b="1" spc="7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)</a:t>
            </a:r>
            <a:r>
              <a:rPr sz="3200" b="1" spc="382" baseline="3766" dirty="0">
                <a:solidFill>
                  <a:srgbClr val="F15A29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 </a:t>
            </a:r>
            <a:r>
              <a:rPr sz="3600" b="1" spc="22" baseline="6591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は</a:t>
            </a:r>
            <a:endParaRPr sz="3600" b="1" baseline="659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15918" y="8792480"/>
            <a:ext cx="4061594" cy="705450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2700" marR="5080">
              <a:lnSpc>
                <a:spcPct val="101899"/>
              </a:lnSpc>
              <a:spcBef>
                <a:spcPts val="75"/>
              </a:spcBef>
            </a:pPr>
            <a:r>
              <a:rPr sz="2200" b="1" spc="2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休業させていただきます。 </a:t>
            </a:r>
            <a:endParaRPr lang="en-US" altLang="ja-JP" sz="2200" b="1" spc="25" dirty="0">
              <a:solidFill>
                <a:srgbClr val="414042"/>
              </a:solidFill>
              <a:latin typeface="Yu Gothic" panose="020B0400000000000000" pitchFamily="34" charset="-128"/>
              <a:ea typeface="Yu Gothic" panose="020B0400000000000000" pitchFamily="34" charset="-128"/>
              <a:cs typeface="Kozuka Gothic Pr6N"/>
            </a:endParaRPr>
          </a:p>
          <a:p>
            <a:pPr marL="12700" marR="5080">
              <a:lnSpc>
                <a:spcPct val="101899"/>
              </a:lnSpc>
              <a:spcBef>
                <a:spcPts val="75"/>
              </a:spcBef>
            </a:pPr>
            <a:r>
              <a:rPr sz="2200" b="1" spc="25" dirty="0" err="1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ご不便を</a:t>
            </a:r>
            <a:r>
              <a:rPr lang="ja-JP" altLang="en-US" sz="2200" b="1" spc="25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、お掛けいたしま</a:t>
            </a:r>
            <a:r>
              <a:rPr sz="2200" b="1" spc="25" dirty="0" err="1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す</a:t>
            </a:r>
            <a:r>
              <a:rPr sz="2200" b="1" spc="2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uka Gothic Pr6N"/>
              </a:rPr>
              <a:t>。</a:t>
            </a:r>
            <a:endParaRPr sz="25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0" y="0"/>
            <a:ext cx="7775994" cy="2164194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5">
            <a:extLst>
              <a:ext uri="{FF2B5EF4-FFF2-40B4-BE49-F238E27FC236}">
                <a16:creationId xmlns:a16="http://schemas.microsoft.com/office/drawing/2014/main" id="{40717E27-9B9E-764F-8B49-E9E45078ED16}"/>
              </a:ext>
            </a:extLst>
          </p:cNvPr>
          <p:cNvSpPr txBox="1"/>
          <p:nvPr/>
        </p:nvSpPr>
        <p:spPr>
          <a:xfrm>
            <a:off x="415918" y="10179050"/>
            <a:ext cx="3701415" cy="394339"/>
          </a:xfrm>
          <a:prstGeom prst="rect">
            <a:avLst/>
          </a:prstGeom>
        </p:spPr>
        <p:txBody>
          <a:bodyPr vert="horz" wrap="square" lIns="0" tIns="9525" rIns="0" bIns="0" rtlCol="0">
            <a:spAutoFit/>
          </a:bodyPr>
          <a:lstStyle/>
          <a:p>
            <a:pPr marL="1139825">
              <a:lnSpc>
                <a:spcPct val="100000"/>
              </a:lnSpc>
            </a:pPr>
            <a:r>
              <a:rPr sz="2500" b="1" spc="-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SHOP</a:t>
            </a:r>
            <a:r>
              <a:rPr sz="2500" b="1" spc="-15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 </a:t>
            </a:r>
            <a:r>
              <a:rPr sz="2500" b="1" spc="-10" dirty="0">
                <a:solidFill>
                  <a:srgbClr val="414042"/>
                </a:solidFill>
                <a:latin typeface="Yu Gothic" panose="020B0400000000000000" pitchFamily="34" charset="-128"/>
                <a:ea typeface="Yu Gothic" panose="020B0400000000000000" pitchFamily="34" charset="-128"/>
                <a:cs typeface="KozGoPr6N-Heavy"/>
              </a:rPr>
              <a:t>NAME</a:t>
            </a:r>
            <a:endParaRPr sz="2500" b="1" dirty="0">
              <a:latin typeface="Yu Gothic" panose="020B0400000000000000" pitchFamily="34" charset="-128"/>
              <a:ea typeface="Yu Gothic" panose="020B0400000000000000" pitchFamily="34" charset="-128"/>
              <a:cs typeface="KozGoPr6N-Heavy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BCE529AB-24BA-F241-8C21-3BB4D56011D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71650" y="2791098"/>
            <a:ext cx="4229100" cy="2235200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</TotalTime>
  <Words>21</Words>
  <Application>Microsoft Macintosh PowerPoint</Application>
  <PresentationFormat>ユーザー設定</PresentationFormat>
  <Paragraphs>8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5" baseType="lpstr">
      <vt:lpstr>Yu Gothic</vt:lpstr>
      <vt:lpstr>Yu Gothic</vt:lpstr>
      <vt:lpstr>Calibri</vt:lpstr>
      <vt:lpstr>Office Theme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cp:lastModifiedBy>春樹 富永</cp:lastModifiedBy>
  <cp:revision>3</cp:revision>
  <dcterms:created xsi:type="dcterms:W3CDTF">2019-09-05T05:06:58Z</dcterms:created>
  <dcterms:modified xsi:type="dcterms:W3CDTF">2019-09-05T05:17:22Z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2019-09-05T00:00:00Z</vt:filetime>
  </property>
  <property fmtid="{D5CDD505-2E9C-101B-9397-08002B2CF9AE}" pid="3" name="Creator">
    <vt:lpwstr>Adobe Illustrator CC 23.0 (Macintosh)</vt:lpwstr>
  </property>
  <property fmtid="{D5CDD505-2E9C-101B-9397-08002B2CF9AE}" pid="4" name="LastSaved">
    <vt:filetime>2019-09-05T00:00:00Z</vt:filetime>
  </property>
</Properties>
</file>