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925"/>
    <p:restoredTop sz="94694"/>
  </p:normalViewPr>
  <p:slideViewPr>
    <p:cSldViewPr>
      <p:cViewPr varScale="1">
        <p:scale>
          <a:sx n="76" d="100"/>
          <a:sy n="76" d="100"/>
        </p:scale>
        <p:origin x="1144" y="2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800" b="1" i="0">
                <a:solidFill>
                  <a:srgbClr val="414042"/>
                </a:solidFill>
                <a:latin typeface="Kozuka Gothic Pro"/>
                <a:cs typeface="Kozuka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800" b="1" i="0">
                <a:solidFill>
                  <a:srgbClr val="414042"/>
                </a:solidFill>
                <a:latin typeface="Kozuka Gothic Pro"/>
                <a:cs typeface="Kozuka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3800" b="1" i="0">
                <a:solidFill>
                  <a:srgbClr val="414042"/>
                </a:solidFill>
                <a:latin typeface="Kozuka Gothic Pro"/>
                <a:cs typeface="Kozuka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7773390" cy="109079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5286" y="3694580"/>
            <a:ext cx="4540250" cy="21285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3800" b="1" i="0">
                <a:solidFill>
                  <a:srgbClr val="414042"/>
                </a:solidFill>
                <a:latin typeface="Kozuka Gothic Pro"/>
                <a:cs typeface="Kozuka Gothic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9/5/19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0378" y="9343546"/>
            <a:ext cx="3282950" cy="23275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450"/>
              </a:spcBef>
            </a:pPr>
            <a:r>
              <a:rPr sz="1400" b="1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○○県○○市○○区○丁目○○○○○○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591487" y="8688367"/>
            <a:ext cx="2689294" cy="887935"/>
          </a:xfrm>
          <a:prstGeom prst="rect">
            <a:avLst/>
          </a:prstGeom>
        </p:spPr>
        <p:txBody>
          <a:bodyPr vert="horz" wrap="square" lIns="0" tIns="3810" rIns="0" bIns="0" rtlCol="0">
            <a:spAutoFit/>
          </a:bodyPr>
          <a:lstStyle/>
          <a:p>
            <a:pPr marL="132080" marR="5080" indent="-120014">
              <a:lnSpc>
                <a:spcPct val="102299"/>
              </a:lnSpc>
              <a:spcBef>
                <a:spcPts val="30"/>
              </a:spcBef>
            </a:pPr>
            <a:r>
              <a:rPr sz="2850" b="1" spc="5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新</a:t>
            </a:r>
            <a:r>
              <a:rPr sz="2850" b="1" spc="60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規</a:t>
            </a:r>
            <a:r>
              <a:rPr sz="2850" b="1" spc="-400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ス</a:t>
            </a:r>
            <a:r>
              <a:rPr sz="2850" b="1" spc="-625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タッ</a:t>
            </a:r>
            <a:r>
              <a:rPr sz="2850" b="1" spc="-225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フ</a:t>
            </a:r>
            <a:r>
              <a:rPr sz="2850" b="1" spc="5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も 同時募</a:t>
            </a:r>
            <a:r>
              <a:rPr sz="2850" b="1" spc="-55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集</a:t>
            </a:r>
            <a:r>
              <a:rPr sz="2850" b="1" spc="-800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中</a:t>
            </a:r>
            <a:r>
              <a:rPr sz="2850" b="1" spc="5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GoPro-Heavy"/>
              </a:rPr>
              <a:t>！</a:t>
            </a:r>
            <a:endParaRPr sz="2850" b="1" dirty="0">
              <a:latin typeface="Yu Gothic" panose="020B0400000000000000" pitchFamily="34" charset="-128"/>
              <a:ea typeface="Yu Gothic" panose="020B0400000000000000" pitchFamily="34" charset="-128"/>
              <a:cs typeface="KozGoPro-Heavy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125966" y="3906478"/>
            <a:ext cx="5520468" cy="21285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latin typeface="Arial Black" panose="020B0604020202020204" pitchFamily="34" charset="0"/>
                <a:cs typeface="Arial Black" panose="020B0604020202020204" pitchFamily="34" charset="0"/>
              </a:rPr>
              <a:t>SHOP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1440333" y="6826250"/>
            <a:ext cx="4978400" cy="101361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marR="5080" algn="ctr">
              <a:lnSpc>
                <a:spcPct val="144400"/>
              </a:lnSpc>
              <a:spcBef>
                <a:spcPts val="3275"/>
              </a:spcBef>
            </a:pPr>
            <a:r>
              <a:rPr sz="1500" b="1" dirty="0" err="1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o"/>
              </a:rPr>
              <a:t>この度</a:t>
            </a:r>
            <a:r>
              <a:rPr sz="1500" b="1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o"/>
              </a:rPr>
              <a:t>○○○が○○○にオープンすることとなりました。 ぜひお越しくださいませ。</a:t>
            </a:r>
            <a:endParaRPr sz="15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o"/>
            </a:endParaRPr>
          </a:p>
          <a:p>
            <a:pPr algn="ctr">
              <a:lnSpc>
                <a:spcPct val="100000"/>
              </a:lnSpc>
              <a:spcBef>
                <a:spcPts val="800"/>
              </a:spcBef>
            </a:pPr>
            <a:r>
              <a:rPr sz="1500" b="1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o"/>
              </a:rPr>
              <a:t>皆さまのご来店を心よりお待ちしております。</a:t>
            </a:r>
            <a:endParaRPr sz="15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o"/>
            </a:endParaRP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45570FA9-3203-5C44-9C23-FF3DD43D5B84}"/>
              </a:ext>
            </a:extLst>
          </p:cNvPr>
          <p:cNvSpPr txBox="1"/>
          <p:nvPr/>
        </p:nvSpPr>
        <p:spPr>
          <a:xfrm>
            <a:off x="1440333" y="5812437"/>
            <a:ext cx="4495801" cy="76174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746125">
              <a:lnSpc>
                <a:spcPct val="100000"/>
              </a:lnSpc>
              <a:spcBef>
                <a:spcPts val="120"/>
              </a:spcBef>
            </a:pPr>
            <a:r>
              <a:rPr sz="4850" b="1" spc="5" dirty="0">
                <a:solidFill>
                  <a:srgbClr val="414042"/>
                </a:solidFill>
                <a:latin typeface="Arial"/>
                <a:cs typeface="Arial"/>
              </a:rPr>
              <a:t>2020/02/02</a:t>
            </a:r>
            <a:endParaRPr sz="1500" dirty="0">
              <a:latin typeface="Kozuka Gothic Pro"/>
              <a:cs typeface="Kozuka Gothic Pro"/>
            </a:endParaRPr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E2BFE6A-10BD-ED42-AC7A-0D22EC97E7FB}"/>
              </a:ext>
            </a:extLst>
          </p:cNvPr>
          <p:cNvSpPr txBox="1"/>
          <p:nvPr/>
        </p:nvSpPr>
        <p:spPr>
          <a:xfrm>
            <a:off x="700378" y="8613475"/>
            <a:ext cx="3566822" cy="5097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200" b="1" spc="80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TEL:</a:t>
            </a:r>
            <a:r>
              <a:rPr sz="3200" b="1" spc="-380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 </a:t>
            </a:r>
            <a:r>
              <a:rPr sz="3200" b="1" spc="20" dirty="0">
                <a:solidFill>
                  <a:srgbClr val="414042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Kozuka Gothic Pr6N"/>
              </a:rPr>
              <a:t>00-000-0000</a:t>
            </a:r>
            <a:endParaRPr sz="1400" b="1" dirty="0">
              <a:latin typeface="Yu Gothic" panose="020B0400000000000000" pitchFamily="34" charset="-128"/>
              <a:ea typeface="Yu Gothic" panose="020B0400000000000000" pitchFamily="34" charset="-128"/>
              <a:cs typeface="Kozuka Gothic Pr6N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BA02C11-B60C-7D48-8111-862784B6E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1243620"/>
            <a:ext cx="4457700" cy="2552700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7ABF3E5-047C-384C-BC90-7EA723D9C2F3}"/>
              </a:ext>
            </a:extLst>
          </p:cNvPr>
          <p:cNvSpPr txBox="1"/>
          <p:nvPr/>
        </p:nvSpPr>
        <p:spPr>
          <a:xfrm>
            <a:off x="2819400" y="3012145"/>
            <a:ext cx="213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GRAND</a:t>
            </a:r>
          </a:p>
          <a:p>
            <a:pPr algn="ctr"/>
            <a:r>
              <a:rPr lang="en-US" altLang="ja-JP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OPEN</a:t>
            </a:r>
            <a:endParaRPr kumimoji="1" lang="ja-JP" altLang="en-US" sz="3200" b="1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31</Words>
  <Application>Microsoft Macintosh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Kozuka Gothic Pro</vt:lpstr>
      <vt:lpstr>Yu Gothic</vt:lpstr>
      <vt:lpstr>Arial</vt:lpstr>
      <vt:lpstr>Arial Black</vt:lpstr>
      <vt:lpstr>Calibri</vt:lpstr>
      <vt:lpstr>Office Theme</vt:lpstr>
      <vt:lpstr>SHOP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A4</dc:title>
  <cp:lastModifiedBy>春樹 富永</cp:lastModifiedBy>
  <cp:revision>4</cp:revision>
  <dcterms:created xsi:type="dcterms:W3CDTF">2019-09-05T04:46:47Z</dcterms:created>
  <dcterms:modified xsi:type="dcterms:W3CDTF">2019-09-05T05:00:06Z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2019-09-05T00:00:00Z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2019-09-05T00:00:00Z</vt:filetime>
  </property>
</Properties>
</file>