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6" d="100"/>
          <a:sy n="76" d="100"/>
        </p:scale>
        <p:origin x="3552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FA391-4CE6-0F42-A1AD-5E79D9F0D345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C7A1D-F1C6-0F47-82F8-EE693FCCE0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566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409"/>
            <a:ext cx="7775994" cy="10906594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1E2E0B5-0920-B646-B26A-0CBD1227D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950" y="39301"/>
            <a:ext cx="3416300" cy="3822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CDC1A83-034A-8749-BFE8-604ABBA01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0" y="4616450"/>
            <a:ext cx="5422900" cy="54229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D4F483-4BDA-404C-81A2-78461D5EE8E0}"/>
              </a:ext>
            </a:extLst>
          </p:cNvPr>
          <p:cNvSpPr txBox="1"/>
          <p:nvPr/>
        </p:nvSpPr>
        <p:spPr>
          <a:xfrm>
            <a:off x="2178050" y="5033718"/>
            <a:ext cx="341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会員様限定特典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3983D2-E8DA-FF4B-93B4-2A96FE7C397F}"/>
              </a:ext>
            </a:extLst>
          </p:cNvPr>
          <p:cNvSpPr txBox="1"/>
          <p:nvPr/>
        </p:nvSpPr>
        <p:spPr>
          <a:xfrm>
            <a:off x="1562100" y="5759450"/>
            <a:ext cx="4648200" cy="225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お得な特典が盛りだくさんの会員様限定イベントに今すぐ登録！</a:t>
            </a:r>
          </a:p>
          <a:p>
            <a:pPr algn="ctr">
              <a:lnSpc>
                <a:spcPct val="200000"/>
              </a:lnSpc>
            </a:pP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今なら会員登録していただいている全てのお客様対象に</a:t>
            </a:r>
          </a:p>
          <a:p>
            <a:pPr algn="ctr">
              <a:lnSpc>
                <a:spcPct val="200000"/>
              </a:lnSpc>
            </a:pP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全商品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5%</a:t>
            </a:r>
            <a:r>
              <a:rPr lang="en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OFF</a:t>
            </a: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の特別セールを実施中！</a:t>
            </a:r>
          </a:p>
          <a:p>
            <a:pPr algn="ctr">
              <a:lnSpc>
                <a:spcPct val="200000"/>
              </a:lnSpc>
            </a:pP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その他会員限定のお得な情報や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2</a:t>
            </a: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倍ポイント</a:t>
            </a:r>
            <a:r>
              <a:rPr lang="en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DAY</a:t>
            </a: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など</a:t>
            </a:r>
          </a:p>
          <a:p>
            <a:pPr algn="ctr">
              <a:lnSpc>
                <a:spcPct val="200000"/>
              </a:lnSpc>
            </a:pP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嬉しい特典が盛りだくさん！</a:t>
            </a:r>
          </a:p>
          <a:p>
            <a:pPr algn="ctr">
              <a:lnSpc>
                <a:spcPct val="200000"/>
              </a:lnSpc>
            </a:pP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詳細はスタッフまでお申し付けください。</a:t>
            </a:r>
            <a:endParaRPr kumimoji="1" lang="ja-JP" altLang="en-US" sz="1200" b="1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0877E04-777A-1247-8482-2B4C4A38085E}"/>
              </a:ext>
            </a:extLst>
          </p:cNvPr>
          <p:cNvSpPr txBox="1"/>
          <p:nvPr/>
        </p:nvSpPr>
        <p:spPr>
          <a:xfrm>
            <a:off x="1676400" y="850265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嬉しい特典その１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:</a:t>
            </a:r>
            <a:endParaRPr kumimoji="1" lang="ja-JP" altLang="en-US" sz="1200" b="1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924C0D-B924-864C-B738-DA348144BDD8}"/>
              </a:ext>
            </a:extLst>
          </p:cNvPr>
          <p:cNvSpPr txBox="1"/>
          <p:nvPr/>
        </p:nvSpPr>
        <p:spPr>
          <a:xfrm>
            <a:off x="1676400" y="8919918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嬉しい特典その２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:</a:t>
            </a:r>
            <a:endParaRPr kumimoji="1" lang="ja-JP" altLang="en-US" sz="1200" b="1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A986594-A036-AA47-9DA9-F1530A5B2521}"/>
              </a:ext>
            </a:extLst>
          </p:cNvPr>
          <p:cNvSpPr txBox="1"/>
          <p:nvPr/>
        </p:nvSpPr>
        <p:spPr>
          <a:xfrm>
            <a:off x="1676400" y="9337186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嬉しい特典その３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:</a:t>
            </a:r>
            <a:endParaRPr kumimoji="1" lang="ja-JP" altLang="en-US" sz="1200" b="1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847BBC-B880-5C49-AA1C-2ACB96749D72}"/>
              </a:ext>
            </a:extLst>
          </p:cNvPr>
          <p:cNvSpPr txBox="1"/>
          <p:nvPr/>
        </p:nvSpPr>
        <p:spPr>
          <a:xfrm>
            <a:off x="3130062" y="8502650"/>
            <a:ext cx="2432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会員様限定のメルマガ配信</a:t>
            </a:r>
            <a:endParaRPr kumimoji="1" lang="ja-JP" altLang="en-US" sz="1200" b="1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3ECF0AE-5F49-0C47-94F8-506F6AAD3D51}"/>
              </a:ext>
            </a:extLst>
          </p:cNvPr>
          <p:cNvSpPr txBox="1"/>
          <p:nvPr/>
        </p:nvSpPr>
        <p:spPr>
          <a:xfrm>
            <a:off x="3130062" y="8919918"/>
            <a:ext cx="296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店舗に出るより先に新商品をチェック！</a:t>
            </a:r>
            <a:endParaRPr kumimoji="1" lang="ja-JP" altLang="en-US" sz="1200" b="1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3255BFD-DC9D-1C4F-B3EB-0A7679388075}"/>
              </a:ext>
            </a:extLst>
          </p:cNvPr>
          <p:cNvSpPr txBox="1"/>
          <p:nvPr/>
        </p:nvSpPr>
        <p:spPr>
          <a:xfrm>
            <a:off x="3130062" y="9337186"/>
            <a:ext cx="296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会員様限定のお買い得セールも有り！</a:t>
            </a:r>
            <a:endParaRPr kumimoji="1" lang="ja-JP" altLang="en-US" sz="1200" b="1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CB41256-C342-2A41-B6A0-ABEAA6717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325" y="3833283"/>
            <a:ext cx="4349750" cy="50106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0E916B1-3985-4C44-A1F2-D5D7D4A701FE}"/>
              </a:ext>
            </a:extLst>
          </p:cNvPr>
          <p:cNvSpPr txBox="1"/>
          <p:nvPr/>
        </p:nvSpPr>
        <p:spPr>
          <a:xfrm>
            <a:off x="2324100" y="389003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 text </a:t>
            </a:r>
            <a:r>
              <a:rPr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 text </a:t>
            </a:r>
            <a:endParaRPr lang="ja-JP" altLang="en-US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80688B-9169-DA48-B15A-DDF1014FDFAF}"/>
              </a:ext>
            </a:extLst>
          </p:cNvPr>
          <p:cNvSpPr txBox="1"/>
          <p:nvPr/>
        </p:nvSpPr>
        <p:spPr>
          <a:xfrm>
            <a:off x="2452687" y="1783547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2020/12/10</a:t>
            </a:r>
            <a:endParaRPr kumimoji="1" lang="ja-JP" altLang="en-US" sz="36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1CB2138-C1F3-9146-BEA9-6DE5B01BF8CC}"/>
              </a:ext>
            </a:extLst>
          </p:cNvPr>
          <p:cNvSpPr txBox="1"/>
          <p:nvPr/>
        </p:nvSpPr>
        <p:spPr>
          <a:xfrm>
            <a:off x="1031631" y="2522280"/>
            <a:ext cx="6019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5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NEW OPEN</a:t>
            </a:r>
            <a:endParaRPr kumimoji="1" lang="ja-JP" altLang="en-US" sz="75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700FF35-124E-0A4E-AA65-870F1653ADE8}"/>
              </a:ext>
            </a:extLst>
          </p:cNvPr>
          <p:cNvCxnSpPr/>
          <p:nvPr/>
        </p:nvCxnSpPr>
        <p:spPr>
          <a:xfrm>
            <a:off x="1524000" y="8274050"/>
            <a:ext cx="4648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114</Words>
  <Application>Microsoft Macintosh PowerPoint</Application>
  <PresentationFormat>ユーザー設定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</vt:lpstr>
      <vt:lpstr>Arial</vt:lpstr>
      <vt:lpstr>Arial Black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</dc:title>
  <cp:lastModifiedBy>春樹 富永</cp:lastModifiedBy>
  <cp:revision>6</cp:revision>
  <dcterms:created xsi:type="dcterms:W3CDTF">2019-09-05T04:25:02Z</dcterms:created>
  <dcterms:modified xsi:type="dcterms:W3CDTF">2019-09-06T03:25:06Z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