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772400" cy="109093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9"/>
    <p:restoredTop sz="94694"/>
  </p:normalViewPr>
  <p:slideViewPr>
    <p:cSldViewPr snapToGrid="0" snapToObjects="1">
      <p:cViewPr varScale="1">
        <p:scale>
          <a:sx n="76" d="100"/>
          <a:sy n="76" d="100"/>
        </p:scale>
        <p:origin x="1880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8" name="Shape 5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Helvetica Neue"/>
      </a:defRPr>
    </a:lvl1pPr>
    <a:lvl2pPr indent="228600" latinLnBrk="0">
      <a:defRPr sz="1200">
        <a:latin typeface="+mn-lt"/>
        <a:ea typeface="+mn-ea"/>
        <a:cs typeface="+mn-cs"/>
        <a:sym typeface="Helvetica Neue"/>
      </a:defRPr>
    </a:lvl2pPr>
    <a:lvl3pPr indent="457200" latinLnBrk="0">
      <a:defRPr sz="1200">
        <a:latin typeface="+mn-lt"/>
        <a:ea typeface="+mn-ea"/>
        <a:cs typeface="+mn-cs"/>
        <a:sym typeface="Helvetica Neue"/>
      </a:defRPr>
    </a:lvl3pPr>
    <a:lvl4pPr indent="685800" latinLnBrk="0">
      <a:defRPr sz="1200">
        <a:latin typeface="+mn-lt"/>
        <a:ea typeface="+mn-ea"/>
        <a:cs typeface="+mn-cs"/>
        <a:sym typeface="Helvetica Neue"/>
      </a:defRPr>
    </a:lvl4pPr>
    <a:lvl5pPr indent="914400" latinLnBrk="0">
      <a:defRPr sz="1200">
        <a:latin typeface="+mn-lt"/>
        <a:ea typeface="+mn-ea"/>
        <a:cs typeface="+mn-cs"/>
        <a:sym typeface="Helvetica Neue"/>
      </a:defRPr>
    </a:lvl5pPr>
    <a:lvl6pPr indent="1143000" latinLnBrk="0">
      <a:defRPr sz="1200">
        <a:latin typeface="+mn-lt"/>
        <a:ea typeface="+mn-ea"/>
        <a:cs typeface="+mn-cs"/>
        <a:sym typeface="Helvetica Neue"/>
      </a:defRPr>
    </a:lvl6pPr>
    <a:lvl7pPr indent="1371600" latinLnBrk="0">
      <a:defRPr sz="1200">
        <a:latin typeface="+mn-lt"/>
        <a:ea typeface="+mn-ea"/>
        <a:cs typeface="+mn-cs"/>
        <a:sym typeface="Helvetica Neue"/>
      </a:defRPr>
    </a:lvl7pPr>
    <a:lvl8pPr indent="1600200" latinLnBrk="0">
      <a:defRPr sz="1200">
        <a:latin typeface="+mn-lt"/>
        <a:ea typeface="+mn-ea"/>
        <a:cs typeface="+mn-cs"/>
        <a:sym typeface="Helvetica Neue"/>
      </a:defRPr>
    </a:lvl8pPr>
    <a:lvl9pPr indent="1828800" latinLnBrk="0">
      <a:defRPr sz="1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タイトルテキスト"/>
          <p:cNvSpPr txBox="1">
            <a:spLocks noGrp="1"/>
          </p:cNvSpPr>
          <p:nvPr>
            <p:ph type="title"/>
          </p:nvPr>
        </p:nvSpPr>
        <p:spPr>
          <a:xfrm>
            <a:off x="583406" y="3381883"/>
            <a:ext cx="6611937" cy="229095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タイトルテキスト</a:t>
            </a:r>
          </a:p>
        </p:txBody>
      </p:sp>
      <p:sp>
        <p:nvSpPr>
          <p:cNvPr id="17" name="本文レベル1…"/>
          <p:cNvSpPr txBox="1">
            <a:spLocks noGrp="1"/>
          </p:cNvSpPr>
          <p:nvPr>
            <p:ph type="body" sz="quarter" idx="1"/>
          </p:nvPr>
        </p:nvSpPr>
        <p:spPr>
          <a:xfrm>
            <a:off x="1166812" y="6109208"/>
            <a:ext cx="5445126" cy="272732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本文レベル1</a:t>
            </a:r>
          </a:p>
          <a:p>
            <a:pPr lvl="1"/>
            <a:r>
              <a:t>本文レベル2</a:t>
            </a:r>
          </a:p>
          <a:p>
            <a:pPr lvl="2"/>
            <a:r>
              <a:t>本文レベル3</a:t>
            </a:r>
          </a:p>
          <a:p>
            <a:pPr lvl="3"/>
            <a:r>
              <a:t>本文レベル4</a:t>
            </a:r>
          </a:p>
          <a:p>
            <a:pPr lvl="4"/>
            <a:r>
              <a:t>本文レベル5</a:t>
            </a:r>
          </a:p>
        </p:txBody>
      </p:sp>
      <p:sp>
        <p:nvSpPr>
          <p:cNvPr id="18" name="スライド番号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タイトルテキスト"/>
          <p:cNvSpPr txBox="1">
            <a:spLocks noGrp="1"/>
          </p:cNvSpPr>
          <p:nvPr>
            <p:ph type="title"/>
          </p:nvPr>
        </p:nvSpPr>
        <p:spPr>
          <a:xfrm>
            <a:off x="1880604" y="2744440"/>
            <a:ext cx="4017541" cy="90551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タイトルテキスト</a:t>
            </a:r>
          </a:p>
        </p:txBody>
      </p:sp>
      <p:sp>
        <p:nvSpPr>
          <p:cNvPr id="26" name="本文レベル1…"/>
          <p:cNvSpPr txBox="1">
            <a:spLocks noGrp="1"/>
          </p:cNvSpPr>
          <p:nvPr>
            <p:ph type="body" idx="1"/>
          </p:nvPr>
        </p:nvSpPr>
        <p:spPr>
          <a:xfrm>
            <a:off x="388936" y="2509139"/>
            <a:ext cx="7000876" cy="720013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本文レベル1</a:t>
            </a:r>
          </a:p>
          <a:p>
            <a:pPr lvl="1"/>
            <a:r>
              <a:t>本文レベル2</a:t>
            </a:r>
          </a:p>
          <a:p>
            <a:pPr lvl="2"/>
            <a:r>
              <a:t>本文レベル3</a:t>
            </a:r>
          </a:p>
          <a:p>
            <a:pPr lvl="3"/>
            <a:r>
              <a:t>本文レベル4</a:t>
            </a:r>
          </a:p>
          <a:p>
            <a:pPr lvl="4"/>
            <a:r>
              <a:t>本文レベル5</a:t>
            </a:r>
          </a:p>
        </p:txBody>
      </p:sp>
      <p:sp>
        <p:nvSpPr>
          <p:cNvPr id="27" name="スライド番号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タイトルテキスト"/>
          <p:cNvSpPr txBox="1">
            <a:spLocks noGrp="1"/>
          </p:cNvSpPr>
          <p:nvPr>
            <p:ph type="title"/>
          </p:nvPr>
        </p:nvSpPr>
        <p:spPr>
          <a:xfrm>
            <a:off x="1880604" y="2744440"/>
            <a:ext cx="4017541" cy="90551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タイトルテキスト</a:t>
            </a:r>
          </a:p>
        </p:txBody>
      </p:sp>
      <p:sp>
        <p:nvSpPr>
          <p:cNvPr id="35" name="本文レベル1…"/>
          <p:cNvSpPr txBox="1">
            <a:spLocks noGrp="1"/>
          </p:cNvSpPr>
          <p:nvPr>
            <p:ph type="body" sz="half" idx="1"/>
          </p:nvPr>
        </p:nvSpPr>
        <p:spPr>
          <a:xfrm>
            <a:off x="388936" y="2509139"/>
            <a:ext cx="3383757" cy="720013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本文レベル1</a:t>
            </a:r>
          </a:p>
          <a:p>
            <a:pPr lvl="1"/>
            <a:r>
              <a:t>本文レベル2</a:t>
            </a:r>
          </a:p>
          <a:p>
            <a:pPr lvl="2"/>
            <a:r>
              <a:t>本文レベル3</a:t>
            </a:r>
          </a:p>
          <a:p>
            <a:pPr lvl="3"/>
            <a:r>
              <a:t>本文レベル4</a:t>
            </a:r>
          </a:p>
          <a:p>
            <a:pPr lvl="4"/>
            <a:r>
              <a:t>本文レベル5</a:t>
            </a:r>
          </a:p>
        </p:txBody>
      </p:sp>
      <p:sp>
        <p:nvSpPr>
          <p:cNvPr id="36" name="スライド番号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タイトルテキスト"/>
          <p:cNvSpPr txBox="1">
            <a:spLocks noGrp="1"/>
          </p:cNvSpPr>
          <p:nvPr>
            <p:ph type="title"/>
          </p:nvPr>
        </p:nvSpPr>
        <p:spPr>
          <a:xfrm>
            <a:off x="1880604" y="2744440"/>
            <a:ext cx="4017541" cy="90551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タイトルテキスト</a:t>
            </a:r>
          </a:p>
        </p:txBody>
      </p:sp>
      <p:sp>
        <p:nvSpPr>
          <p:cNvPr id="44" name="スライド番号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スライド番号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k object 16"/>
          <p:cNvSpPr/>
          <p:nvPr/>
        </p:nvSpPr>
        <p:spPr>
          <a:xfrm flipH="1">
            <a:off x="-952" y="10800011"/>
            <a:ext cx="1" cy="107995"/>
          </a:xfrm>
          <a:prstGeom prst="line">
            <a:avLst/>
          </a:prstGeom>
          <a:ln w="3175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" name="bk object 17"/>
          <p:cNvSpPr/>
          <p:nvPr/>
        </p:nvSpPr>
        <p:spPr>
          <a:xfrm flipV="1">
            <a:off x="-1" y="0"/>
            <a:ext cx="2" cy="108006"/>
          </a:xfrm>
          <a:prstGeom prst="line">
            <a:avLst/>
          </a:prstGeom>
          <a:ln w="381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" name="bk object 18"/>
          <p:cNvSpPr/>
          <p:nvPr/>
        </p:nvSpPr>
        <p:spPr>
          <a:xfrm>
            <a:off x="-1" y="-6346"/>
            <a:ext cx="108004" cy="127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1600" y="21600"/>
                </a:lnTo>
                <a:lnTo>
                  <a:pt x="0" y="21600"/>
                </a:lnTo>
              </a:path>
            </a:pathLst>
          </a:custGeom>
          <a:ln w="381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5" name="bk object 19"/>
          <p:cNvSpPr/>
          <p:nvPr/>
        </p:nvSpPr>
        <p:spPr>
          <a:xfrm>
            <a:off x="7667998" y="-6346"/>
            <a:ext cx="107996" cy="127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</a:path>
            </a:pathLst>
          </a:custGeom>
          <a:ln w="381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6" name="bk object 20"/>
          <p:cNvSpPr/>
          <p:nvPr/>
        </p:nvSpPr>
        <p:spPr>
          <a:xfrm>
            <a:off x="3044" y="0"/>
            <a:ext cx="7772950" cy="10908004"/>
          </a:xfrm>
          <a:prstGeom prst="rect">
            <a:avLst/>
          </a:prstGeom>
          <a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7" name="タイトルテキスト"/>
          <p:cNvSpPr txBox="1">
            <a:spLocks noGrp="1"/>
          </p:cNvSpPr>
          <p:nvPr>
            <p:ph type="title"/>
          </p:nvPr>
        </p:nvSpPr>
        <p:spPr>
          <a:xfrm>
            <a:off x="388620" y="436877"/>
            <a:ext cx="6995160" cy="21086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/>
          <a:lstStyle/>
          <a:p>
            <a:r>
              <a:t>タイトルテキスト</a:t>
            </a:r>
          </a:p>
        </p:txBody>
      </p:sp>
      <p:sp>
        <p:nvSpPr>
          <p:cNvPr id="8" name="本文レベル1…"/>
          <p:cNvSpPr txBox="1">
            <a:spLocks noGrp="1"/>
          </p:cNvSpPr>
          <p:nvPr>
            <p:ph type="body" idx="1"/>
          </p:nvPr>
        </p:nvSpPr>
        <p:spPr>
          <a:xfrm>
            <a:off x="388620" y="2545503"/>
            <a:ext cx="6995160" cy="83637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/>
          <a:lstStyle/>
          <a:p>
            <a:r>
              <a:t>本文レベル1</a:t>
            </a:r>
          </a:p>
          <a:p>
            <a:pPr lvl="1"/>
            <a:r>
              <a:t>本文レベル2</a:t>
            </a:r>
          </a:p>
          <a:p>
            <a:pPr lvl="2"/>
            <a:r>
              <a:t>本文レベル3</a:t>
            </a:r>
          </a:p>
          <a:p>
            <a:pPr lvl="3"/>
            <a:r>
              <a:t>本文レベル4</a:t>
            </a:r>
          </a:p>
          <a:p>
            <a:pPr lvl="4"/>
            <a:r>
              <a:t>本文レベル5</a:t>
            </a:r>
          </a:p>
        </p:txBody>
      </p:sp>
      <p:sp>
        <p:nvSpPr>
          <p:cNvPr id="9" name="スライド番号"/>
          <p:cNvSpPr txBox="1">
            <a:spLocks noGrp="1"/>
          </p:cNvSpPr>
          <p:nvPr>
            <p:ph type="sldNum" sz="quarter" idx="2"/>
          </p:nvPr>
        </p:nvSpPr>
        <p:spPr>
          <a:xfrm>
            <a:off x="7122839" y="10145648"/>
            <a:ext cx="266973" cy="2794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algn="r"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700" b="1" i="0" u="none" strike="noStrike" cap="none" spc="0" baseline="0">
          <a:ln>
            <a:noFill/>
          </a:ln>
          <a:solidFill>
            <a:srgbClr val="231F20"/>
          </a:solidFill>
          <a:uFillTx/>
          <a:latin typeface="Times New Roman"/>
          <a:ea typeface="Times New Roman"/>
          <a:cs typeface="Times New Roman"/>
          <a:sym typeface="Times New Roman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700" b="1" i="0" u="none" strike="noStrike" cap="none" spc="0" baseline="0">
          <a:ln>
            <a:noFill/>
          </a:ln>
          <a:solidFill>
            <a:srgbClr val="231F20"/>
          </a:solidFill>
          <a:uFillTx/>
          <a:latin typeface="Times New Roman"/>
          <a:ea typeface="Times New Roman"/>
          <a:cs typeface="Times New Roman"/>
          <a:sym typeface="Times New Roman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700" b="1" i="0" u="none" strike="noStrike" cap="none" spc="0" baseline="0">
          <a:ln>
            <a:noFill/>
          </a:ln>
          <a:solidFill>
            <a:srgbClr val="231F20"/>
          </a:solidFill>
          <a:uFillTx/>
          <a:latin typeface="Times New Roman"/>
          <a:ea typeface="Times New Roman"/>
          <a:cs typeface="Times New Roman"/>
          <a:sym typeface="Times New Roman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700" b="1" i="0" u="none" strike="noStrike" cap="none" spc="0" baseline="0">
          <a:ln>
            <a:noFill/>
          </a:ln>
          <a:solidFill>
            <a:srgbClr val="231F20"/>
          </a:solidFill>
          <a:uFillTx/>
          <a:latin typeface="Times New Roman"/>
          <a:ea typeface="Times New Roman"/>
          <a:cs typeface="Times New Roman"/>
          <a:sym typeface="Times New Roman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700" b="1" i="0" u="none" strike="noStrike" cap="none" spc="0" baseline="0">
          <a:ln>
            <a:noFill/>
          </a:ln>
          <a:solidFill>
            <a:srgbClr val="231F20"/>
          </a:solidFill>
          <a:uFillTx/>
          <a:latin typeface="Times New Roman"/>
          <a:ea typeface="Times New Roman"/>
          <a:cs typeface="Times New Roman"/>
          <a:sym typeface="Times New Roman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700" b="1" i="0" u="none" strike="noStrike" cap="none" spc="0" baseline="0">
          <a:ln>
            <a:noFill/>
          </a:ln>
          <a:solidFill>
            <a:srgbClr val="231F20"/>
          </a:solidFill>
          <a:uFillTx/>
          <a:latin typeface="Times New Roman"/>
          <a:ea typeface="Times New Roman"/>
          <a:cs typeface="Times New Roman"/>
          <a:sym typeface="Times New Roman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700" b="1" i="0" u="none" strike="noStrike" cap="none" spc="0" baseline="0">
          <a:ln>
            <a:noFill/>
          </a:ln>
          <a:solidFill>
            <a:srgbClr val="231F20"/>
          </a:solidFill>
          <a:uFillTx/>
          <a:latin typeface="Times New Roman"/>
          <a:ea typeface="Times New Roman"/>
          <a:cs typeface="Times New Roman"/>
          <a:sym typeface="Times New Roman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700" b="1" i="0" u="none" strike="noStrike" cap="none" spc="0" baseline="0">
          <a:ln>
            <a:noFill/>
          </a:ln>
          <a:solidFill>
            <a:srgbClr val="231F20"/>
          </a:solidFill>
          <a:uFillTx/>
          <a:latin typeface="Times New Roman"/>
          <a:ea typeface="Times New Roman"/>
          <a:cs typeface="Times New Roman"/>
          <a:sym typeface="Times New Roman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700" b="1" i="0" u="none" strike="noStrike" cap="none" spc="0" baseline="0">
          <a:ln>
            <a:noFill/>
          </a:ln>
          <a:solidFill>
            <a:srgbClr val="231F20"/>
          </a:solidFill>
          <a:uFillTx/>
          <a:latin typeface="Times New Roman"/>
          <a:ea typeface="Times New Roman"/>
          <a:cs typeface="Times New Roman"/>
          <a:sym typeface="Times New Roman"/>
        </a:defRPr>
      </a:lvl9pPr>
    </p:titleStyle>
    <p:body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0" marR="0" indent="457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0" marR="0" indent="914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0" marR="0" indent="1371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0" marR="0" indent="1828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0" marR="0" indent="22860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0" marR="0" indent="2743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0" marR="0" indent="3200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0" marR="0" indent="3657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bject 2"/>
          <p:cNvSpPr txBox="1"/>
          <p:nvPr/>
        </p:nvSpPr>
        <p:spPr>
          <a:xfrm>
            <a:off x="2398247" y="991226"/>
            <a:ext cx="3105086" cy="5847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/>
          <a:p>
            <a:pPr indent="12700">
              <a:spcBef>
                <a:spcPts val="100"/>
              </a:spcBef>
              <a:defRPr sz="3800" b="1" spc="-5">
                <a:solidFill>
                  <a:srgbClr val="231F2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/>
              <a:t>SHOP</a:t>
            </a:r>
            <a:r>
              <a:rPr spc="-75" dirty="0"/>
              <a:t> </a:t>
            </a:r>
            <a:r>
              <a:rPr dirty="0"/>
              <a:t>NAME</a:t>
            </a:r>
          </a:p>
        </p:txBody>
      </p:sp>
      <p:sp>
        <p:nvSpPr>
          <p:cNvPr id="68" name="object 10"/>
          <p:cNvSpPr txBox="1">
            <a:spLocks noGrp="1"/>
          </p:cNvSpPr>
          <p:nvPr>
            <p:ph type="title"/>
          </p:nvPr>
        </p:nvSpPr>
        <p:spPr>
          <a:xfrm>
            <a:off x="1821786" y="2820474"/>
            <a:ext cx="4147664" cy="905511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indent="12319" defTabSz="886968">
              <a:defRPr sz="5529" spc="-291"/>
            </a:pPr>
            <a:r>
              <a:rPr spc="300" dirty="0"/>
              <a:t>2020/1/11</a:t>
            </a:r>
            <a:r>
              <a:rPr sz="4074" spc="300" dirty="0"/>
              <a:t>(</a:t>
            </a:r>
            <a:r>
              <a:rPr sz="6111" spc="300" baseline="4399" dirty="0"/>
              <a:t>sat</a:t>
            </a:r>
            <a:r>
              <a:rPr sz="4074" spc="300" dirty="0"/>
              <a:t>)</a:t>
            </a:r>
          </a:p>
        </p:txBody>
      </p:sp>
      <p:sp>
        <p:nvSpPr>
          <p:cNvPr id="69" name="object 11"/>
          <p:cNvSpPr/>
          <p:nvPr/>
        </p:nvSpPr>
        <p:spPr>
          <a:xfrm flipH="1" flipV="1">
            <a:off x="1282640" y="1251782"/>
            <a:ext cx="760184" cy="1"/>
          </a:xfrm>
          <a:prstGeom prst="line">
            <a:avLst/>
          </a:prstGeom>
          <a:ln w="12700">
            <a:solidFill>
              <a:srgbClr val="231F2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70" name="object 12"/>
          <p:cNvSpPr/>
          <p:nvPr/>
        </p:nvSpPr>
        <p:spPr>
          <a:xfrm flipH="1" flipV="1">
            <a:off x="1282640" y="1362992"/>
            <a:ext cx="760184" cy="1"/>
          </a:xfrm>
          <a:prstGeom prst="line">
            <a:avLst/>
          </a:prstGeom>
          <a:ln w="12700">
            <a:solidFill>
              <a:srgbClr val="231F2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71" name="object 13"/>
          <p:cNvSpPr/>
          <p:nvPr/>
        </p:nvSpPr>
        <p:spPr>
          <a:xfrm flipH="1" flipV="1">
            <a:off x="5742418" y="1251782"/>
            <a:ext cx="760185" cy="1"/>
          </a:xfrm>
          <a:prstGeom prst="line">
            <a:avLst/>
          </a:prstGeom>
          <a:ln w="12700">
            <a:solidFill>
              <a:srgbClr val="231F2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72" name="object 14"/>
          <p:cNvSpPr/>
          <p:nvPr/>
        </p:nvSpPr>
        <p:spPr>
          <a:xfrm flipH="1" flipV="1">
            <a:off x="5742418" y="1362992"/>
            <a:ext cx="760185" cy="1"/>
          </a:xfrm>
          <a:prstGeom prst="line">
            <a:avLst/>
          </a:prstGeom>
          <a:ln w="12700">
            <a:solidFill>
              <a:srgbClr val="231F2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73" name="object 15"/>
          <p:cNvSpPr/>
          <p:nvPr/>
        </p:nvSpPr>
        <p:spPr>
          <a:xfrm>
            <a:off x="0" y="8780874"/>
            <a:ext cx="7776006" cy="2127131"/>
          </a:xfrm>
          <a:prstGeom prst="rect">
            <a:avLst/>
          </a:prstGeom>
          <a:solidFill>
            <a:srgbClr val="231F2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74" name="object 16"/>
          <p:cNvSpPr txBox="1"/>
          <p:nvPr/>
        </p:nvSpPr>
        <p:spPr>
          <a:xfrm>
            <a:off x="464848" y="9060966"/>
            <a:ext cx="3988619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/>
          <a:p>
            <a:pPr indent="12700">
              <a:spcBef>
                <a:spcPts val="100"/>
              </a:spcBef>
              <a:defRPr sz="4200" spc="15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>
                <a:latin typeface="Yu Mincho" panose="02020400000000000000" pitchFamily="18" charset="-128"/>
                <a:ea typeface="Yu Mincho" panose="02020400000000000000" pitchFamily="18" charset="-128"/>
              </a:rPr>
              <a:t>SHOP</a:t>
            </a:r>
            <a:r>
              <a:rPr spc="-60" dirty="0">
                <a:latin typeface="Yu Mincho" panose="02020400000000000000" pitchFamily="18" charset="-128"/>
                <a:ea typeface="Yu Mincho" panose="02020400000000000000" pitchFamily="18" charset="-128"/>
              </a:rPr>
              <a:t> </a:t>
            </a:r>
            <a:r>
              <a:rPr spc="20" dirty="0">
                <a:latin typeface="Yu Mincho" panose="02020400000000000000" pitchFamily="18" charset="-128"/>
                <a:ea typeface="Yu Mincho" panose="02020400000000000000" pitchFamily="18" charset="-128"/>
              </a:rPr>
              <a:t>NAME</a:t>
            </a:r>
          </a:p>
        </p:txBody>
      </p:sp>
      <p:sp>
        <p:nvSpPr>
          <p:cNvPr id="75" name="object 17"/>
          <p:cNvSpPr txBox="1"/>
          <p:nvPr/>
        </p:nvSpPr>
        <p:spPr>
          <a:xfrm>
            <a:off x="480983" y="9757420"/>
            <a:ext cx="268160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indent="12700">
              <a:spcBef>
                <a:spcPts val="100"/>
              </a:spcBef>
              <a:defRPr sz="2100">
                <a:solidFill>
                  <a:srgbClr val="FFFFFF"/>
                </a:solidFill>
                <a:latin typeface="小塚明朝 Pr6N H"/>
                <a:ea typeface="小塚明朝 Pr6N H"/>
                <a:cs typeface="小塚明朝 Pr6N H"/>
                <a:sym typeface="小塚明朝 Pr6N H"/>
              </a:defRPr>
            </a:pPr>
            <a:r>
              <a:rPr dirty="0">
                <a:latin typeface="Yu Mincho" panose="02020400000000000000" pitchFamily="18" charset="-128"/>
                <a:ea typeface="Yu Mincho" panose="02020400000000000000" pitchFamily="18" charset="-128"/>
              </a:rPr>
              <a:t>TE</a:t>
            </a:r>
            <a:r>
              <a:rPr spc="-5" dirty="0">
                <a:latin typeface="Yu Mincho" panose="02020400000000000000" pitchFamily="18" charset="-128"/>
                <a:ea typeface="Yu Mincho" panose="02020400000000000000" pitchFamily="18" charset="-128"/>
              </a:rPr>
              <a:t>L</a:t>
            </a:r>
            <a:r>
              <a:rPr sz="2600" spc="5" dirty="0">
                <a:latin typeface="Yu Mincho" panose="02020400000000000000" pitchFamily="18" charset="-128"/>
                <a:ea typeface="Yu Mincho" panose="02020400000000000000" pitchFamily="18" charset="-128"/>
              </a:rPr>
              <a:t>:00-000-0000</a:t>
            </a:r>
          </a:p>
        </p:txBody>
      </p:sp>
      <p:sp>
        <p:nvSpPr>
          <p:cNvPr id="76" name="object 18"/>
          <p:cNvSpPr txBox="1"/>
          <p:nvPr/>
        </p:nvSpPr>
        <p:spPr>
          <a:xfrm>
            <a:off x="3494922" y="9732020"/>
            <a:ext cx="3201036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indent="12700">
              <a:spcBef>
                <a:spcPts val="100"/>
              </a:spcBef>
              <a:defRPr sz="2100">
                <a:solidFill>
                  <a:srgbClr val="FFFFFF"/>
                </a:solidFill>
                <a:latin typeface="小塚明朝 Pr6N H"/>
                <a:ea typeface="小塚明朝 Pr6N H"/>
                <a:cs typeface="小塚明朝 Pr6N H"/>
                <a:sym typeface="小塚明朝 Pr6N H"/>
              </a:defRPr>
            </a:pPr>
            <a:r>
              <a:rPr dirty="0" err="1">
                <a:latin typeface="Yu Mincho" panose="02020400000000000000" pitchFamily="18" charset="-128"/>
                <a:ea typeface="Yu Mincho" panose="02020400000000000000" pitchFamily="18" charset="-128"/>
              </a:rPr>
              <a:t>受付時間</a:t>
            </a:r>
            <a:r>
              <a:rPr spc="40" dirty="0">
                <a:latin typeface="Yu Mincho" panose="02020400000000000000" pitchFamily="18" charset="-128"/>
                <a:ea typeface="Yu Mincho" panose="02020400000000000000" pitchFamily="18" charset="-128"/>
              </a:rPr>
              <a:t> </a:t>
            </a:r>
            <a:r>
              <a:rPr sz="2600" spc="5" dirty="0">
                <a:latin typeface="Yu Mincho" panose="02020400000000000000" pitchFamily="18" charset="-128"/>
                <a:ea typeface="Yu Mincho" panose="02020400000000000000" pitchFamily="18" charset="-128"/>
              </a:rPr>
              <a:t>09:00~20:00</a:t>
            </a:r>
          </a:p>
        </p:txBody>
      </p:sp>
      <p:sp>
        <p:nvSpPr>
          <p:cNvPr id="77" name="object 19"/>
          <p:cNvSpPr txBox="1"/>
          <p:nvPr/>
        </p:nvSpPr>
        <p:spPr>
          <a:xfrm>
            <a:off x="480982" y="10194740"/>
            <a:ext cx="4464637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/>
          <a:p>
            <a:pPr indent="12700">
              <a:spcBef>
                <a:spcPts val="100"/>
              </a:spcBef>
              <a:defRPr sz="2000" spc="9">
                <a:solidFill>
                  <a:srgbClr val="FFFFFF"/>
                </a:solidFill>
                <a:latin typeface="小塚明朝 Pr6N H"/>
                <a:ea typeface="小塚明朝 Pr6N H"/>
                <a:cs typeface="小塚明朝 Pr6N H"/>
                <a:sym typeface="小塚明朝 Pr6N H"/>
              </a:defRPr>
            </a:pPr>
            <a:r>
              <a:rPr dirty="0" err="1">
                <a:latin typeface="Yu Mincho" panose="02020400000000000000" pitchFamily="18" charset="-128"/>
                <a:ea typeface="Yu Mincho" panose="02020400000000000000" pitchFamily="18" charset="-128"/>
              </a:rPr>
              <a:t>adress</a:t>
            </a:r>
            <a:r>
              <a:rPr spc="-250" dirty="0">
                <a:latin typeface="Yu Mincho" panose="02020400000000000000" pitchFamily="18" charset="-128"/>
                <a:ea typeface="Yu Mincho" panose="02020400000000000000" pitchFamily="18" charset="-128"/>
              </a:rPr>
              <a:t> </a:t>
            </a:r>
            <a:r>
              <a:rPr dirty="0">
                <a:latin typeface="Yu Mincho" panose="02020400000000000000" pitchFamily="18" charset="-128"/>
                <a:ea typeface="Yu Mincho" panose="02020400000000000000" pitchFamily="18" charset="-128"/>
              </a:rPr>
              <a:t>:</a:t>
            </a:r>
            <a:r>
              <a:rPr dirty="0" err="1">
                <a:latin typeface="Yu Mincho" panose="02020400000000000000" pitchFamily="18" charset="-128"/>
                <a:ea typeface="Yu Mincho" panose="02020400000000000000" pitchFamily="18" charset="-128"/>
              </a:rPr>
              <a:t>xxxxxxxxxx.mail.com</a:t>
            </a:r>
            <a:endParaRPr dirty="0">
              <a:latin typeface="Yu Mincho" panose="02020400000000000000" pitchFamily="18" charset="-128"/>
              <a:ea typeface="Yu Mincho" panose="02020400000000000000" pitchFamily="18" charset="-128"/>
            </a:endParaRPr>
          </a:p>
        </p:txBody>
      </p:sp>
      <p:pic>
        <p:nvPicPr>
          <p:cNvPr id="79" name="イメージギャラリー" descr="イメージギャラリー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4231" y="3682417"/>
            <a:ext cx="6261100" cy="3408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図 1">
            <a:extLst>
              <a:ext uri="{FF2B5EF4-FFF2-40B4-BE49-F238E27FC236}">
                <a16:creationId xmlns:a16="http://schemas.microsoft.com/office/drawing/2014/main" id="{3F359BAD-9C4C-D546-98D0-6B2A86D35B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000" y="1796727"/>
            <a:ext cx="5232400" cy="711200"/>
          </a:xfrm>
          <a:prstGeom prst="rect">
            <a:avLst/>
          </a:prstGeom>
        </p:spPr>
      </p:pic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EFE628-CD19-6248-B1F1-658873586BCD}"/>
              </a:ext>
            </a:extLst>
          </p:cNvPr>
          <p:cNvSpPr txBox="1"/>
          <p:nvPr/>
        </p:nvSpPr>
        <p:spPr>
          <a:xfrm>
            <a:off x="855829" y="7306644"/>
            <a:ext cx="6261100" cy="72000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no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ja-JP" altLang="en-US" sz="3600" b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Yu Gothic" panose="020B0400000000000000" pitchFamily="34" charset="-128"/>
                <a:ea typeface="Yu Gothic" panose="020B0400000000000000" pitchFamily="34" charset="-128"/>
                <a:sym typeface="Calibri"/>
              </a:rPr>
              <a:t>オープニングスタッフ募集中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FEB48D6A-0990-314E-9232-BC312E03A1D6}"/>
              </a:ext>
            </a:extLst>
          </p:cNvPr>
          <p:cNvSpPr txBox="1"/>
          <p:nvPr/>
        </p:nvSpPr>
        <p:spPr>
          <a:xfrm>
            <a:off x="1536565" y="8108071"/>
            <a:ext cx="4512036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ja-JP" altLang="en-US" sz="180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Yu Gothic Medium" panose="020B0400000000000000" pitchFamily="34" charset="-128"/>
                <a:ea typeface="Yu Gothic Medium" panose="020B0400000000000000" pitchFamily="34" charset="-128"/>
                <a:sym typeface="Calibri"/>
              </a:rPr>
              <a:t>受付は下記の電話番号またはアドレスまで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31</Words>
  <Application>Microsoft Macintosh PowerPoint</Application>
  <PresentationFormat>ユーザー設定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9" baseType="lpstr">
      <vt:lpstr>Yu Gothic Medium</vt:lpstr>
      <vt:lpstr>Yu Gothic</vt:lpstr>
      <vt:lpstr>Yu Mincho</vt:lpstr>
      <vt:lpstr>Calibri</vt:lpstr>
      <vt:lpstr>Helvetica</vt:lpstr>
      <vt:lpstr>Helvetica Neue</vt:lpstr>
      <vt:lpstr>Times New Roman</vt:lpstr>
      <vt:lpstr>Office Theme</vt:lpstr>
      <vt:lpstr>2020/1/11(sat)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2020/1/11(sat)</dc:title>
  <cp:lastModifiedBy>春樹 富永</cp:lastModifiedBy>
  <cp:revision>7</cp:revision>
  <dcterms:modified xsi:type="dcterms:W3CDTF">2019-09-05T04:15:47Z</dcterms:modified>
</cp:coreProperties>
</file>