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22"/>
    <p:restoredTop sz="94694"/>
  </p:normalViewPr>
  <p:slideViewPr>
    <p:cSldViewPr>
      <p:cViewPr varScale="1">
        <p:scale>
          <a:sx n="76" d="100"/>
          <a:sy n="76" d="100"/>
        </p:scale>
        <p:origin x="3328" y="2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3045" y="0"/>
            <a:ext cx="7772948" cy="1090800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8156181"/>
            <a:ext cx="7776209" cy="2752090"/>
          </a:xfrm>
          <a:custGeom>
            <a:avLst/>
            <a:gdLst/>
            <a:ahLst/>
            <a:cxnLst/>
            <a:rect l="l" t="t" r="r" b="b"/>
            <a:pathLst>
              <a:path w="7776209" h="2752090">
                <a:moveTo>
                  <a:pt x="0" y="2751823"/>
                </a:moveTo>
                <a:lnTo>
                  <a:pt x="7776006" y="2751823"/>
                </a:lnTo>
                <a:lnTo>
                  <a:pt x="7776006" y="0"/>
                </a:lnTo>
                <a:lnTo>
                  <a:pt x="0" y="0"/>
                </a:lnTo>
                <a:lnTo>
                  <a:pt x="0" y="2751823"/>
                </a:lnTo>
                <a:close/>
              </a:path>
            </a:pathLst>
          </a:custGeom>
          <a:solidFill>
            <a:srgbClr val="231F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937" y="436372"/>
            <a:ext cx="7000875" cy="17454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3DE153C2-2435-1E4A-93D4-A912958E9A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1750" y="2178050"/>
            <a:ext cx="5168900" cy="5219700"/>
          </a:xfrm>
          <a:prstGeom prst="rect">
            <a:avLst/>
          </a:prstGeom>
        </p:spPr>
      </p:pic>
      <p:pic>
        <p:nvPicPr>
          <p:cNvPr id="3" name="図 2">
            <a:extLst>
              <a:ext uri="{FF2B5EF4-FFF2-40B4-BE49-F238E27FC236}">
                <a16:creationId xmlns:a16="http://schemas.microsoft.com/office/drawing/2014/main" id="{4E4B66A4-166C-DD41-8CDB-BBB6669702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4950" y="2368550"/>
            <a:ext cx="4762500" cy="4838700"/>
          </a:xfrm>
          <a:prstGeom prst="rect">
            <a:avLst/>
          </a:prstGeom>
        </p:spPr>
      </p:pic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A0F32F11-EDE1-C641-BB27-478DA616EFFB}"/>
              </a:ext>
            </a:extLst>
          </p:cNvPr>
          <p:cNvSpPr txBox="1"/>
          <p:nvPr/>
        </p:nvSpPr>
        <p:spPr>
          <a:xfrm>
            <a:off x="781050" y="8540750"/>
            <a:ext cx="6210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200" b="1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対象商品が期間中のみ</a:t>
            </a:r>
            <a:r>
              <a:rPr lang="en-US" altLang="ja-JP" sz="32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30%</a:t>
            </a:r>
            <a:r>
              <a:rPr lang="ja-JP" altLang="en-US" sz="3200" b="1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オフ</a:t>
            </a:r>
            <a:r>
              <a:rPr lang="en-US" altLang="ja-JP" sz="32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!</a:t>
            </a:r>
            <a:endParaRPr kumimoji="1" lang="ja-JP" altLang="en-US" sz="3200" b="1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28AB7D1D-1873-2249-B299-E0A2EE94B295}"/>
              </a:ext>
            </a:extLst>
          </p:cNvPr>
          <p:cNvSpPr txBox="1"/>
          <p:nvPr/>
        </p:nvSpPr>
        <p:spPr>
          <a:xfrm>
            <a:off x="1800225" y="9208965"/>
            <a:ext cx="41433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32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</a:rPr>
              <a:t>2020/09/01/~09/05</a:t>
            </a:r>
            <a:endParaRPr kumimoji="1" lang="ja-JP" altLang="en-US" sz="3200" b="1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EB12A2D0-9B5E-054E-8A52-DCB810EFCE4F}"/>
              </a:ext>
            </a:extLst>
          </p:cNvPr>
          <p:cNvSpPr txBox="1"/>
          <p:nvPr/>
        </p:nvSpPr>
        <p:spPr>
          <a:xfrm>
            <a:off x="2964656" y="10037692"/>
            <a:ext cx="1843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b="1" dirty="0">
                <a:solidFill>
                  <a:schemeClr val="bg1"/>
                </a:solidFill>
                <a:latin typeface="Arial" panose="020B0604020202020204" pitchFamily="34" charset="0"/>
                <a:ea typeface="Yu Gothic" panose="020B0400000000000000" pitchFamily="34" charset="-128"/>
                <a:cs typeface="Arial" panose="020B0604020202020204" pitchFamily="34" charset="0"/>
              </a:rPr>
              <a:t>Shop name</a:t>
            </a:r>
            <a:endParaRPr kumimoji="1" lang="ja-JP" altLang="en-US" sz="2400" b="1">
              <a:solidFill>
                <a:schemeClr val="bg1"/>
              </a:solidFill>
              <a:latin typeface="Arial" panose="020B0604020202020204" pitchFamily="34" charset="0"/>
              <a:ea typeface="Yu Gothic" panose="020B0400000000000000" pitchFamily="34" charset="-128"/>
              <a:cs typeface="Arial" panose="020B0604020202020204" pitchFamily="34" charset="0"/>
            </a:endParaRPr>
          </a:p>
        </p:txBody>
      </p:sp>
      <p:pic>
        <p:nvPicPr>
          <p:cNvPr id="8" name="図 7">
            <a:extLst>
              <a:ext uri="{FF2B5EF4-FFF2-40B4-BE49-F238E27FC236}">
                <a16:creationId xmlns:a16="http://schemas.microsoft.com/office/drawing/2014/main" id="{05190F8B-7ECC-184B-8561-9914AD3CC9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1100" y="892698"/>
            <a:ext cx="5410200" cy="10414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14</Words>
  <Application>Microsoft Macintosh PowerPoint</Application>
  <PresentationFormat>ユーザー設定</PresentationFormat>
  <Paragraphs>3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Yu Gothic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A4</dc:title>
  <cp:lastModifiedBy>春樹 富永</cp:lastModifiedBy>
  <cp:revision>3</cp:revision>
  <dcterms:created xsi:type="dcterms:W3CDTF">2019-09-05T03:47:04Z</dcterms:created>
  <dcterms:modified xsi:type="dcterms:W3CDTF">2019-09-05T04:43:43Z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2019-09-05T00:00:00Z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2019-09-05T00:00:00Z</vt:filetime>
  </property>
</Properties>
</file>