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71"/>
    <p:restoredTop sz="94694"/>
  </p:normalViewPr>
  <p:slideViewPr>
    <p:cSldViewPr>
      <p:cViewPr varScale="1">
        <p:scale>
          <a:sx n="76" d="100"/>
          <a:sy n="76" d="100"/>
        </p:scale>
        <p:origin x="920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7775994" cy="109079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173731"/>
            <a:ext cx="7776209" cy="4851400"/>
          </a:xfrm>
          <a:custGeom>
            <a:avLst/>
            <a:gdLst/>
            <a:ahLst/>
            <a:cxnLst/>
            <a:rect l="l" t="t" r="r" b="b"/>
            <a:pathLst>
              <a:path w="7776209" h="4851400">
                <a:moveTo>
                  <a:pt x="7776006" y="0"/>
                </a:moveTo>
                <a:lnTo>
                  <a:pt x="0" y="1364119"/>
                </a:lnTo>
                <a:lnTo>
                  <a:pt x="0" y="4850891"/>
                </a:lnTo>
                <a:lnTo>
                  <a:pt x="7776006" y="3486772"/>
                </a:lnTo>
                <a:lnTo>
                  <a:pt x="77760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5146700" cy="17373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 rot="21000000">
            <a:off x="561156" y="1462519"/>
            <a:ext cx="5810976" cy="636521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ts val="4595"/>
              </a:lnSpc>
              <a:spcBef>
                <a:spcPts val="190"/>
              </a:spcBef>
            </a:pPr>
            <a:r>
              <a:rPr sz="4750" b="1" spc="15" dirty="0">
                <a:solidFill>
                  <a:srgbClr val="EC008C"/>
                </a:solidFill>
                <a:latin typeface="Arial" panose="020B0604020202020204" pitchFamily="34" charset="0"/>
                <a:ea typeface="Yu Gothic" panose="020B0400000000000000" pitchFamily="34" charset="-128"/>
                <a:cs typeface="Arial" panose="020B0604020202020204" pitchFamily="34" charset="0"/>
              </a:rPr>
              <a:t>2020/9/01～9/10</a:t>
            </a:r>
            <a:endParaRPr sz="4750" b="1" dirty="0">
              <a:latin typeface="Arial" panose="020B0604020202020204" pitchFamily="34" charset="0"/>
              <a:ea typeface="Yu Gothic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6032" y="4953741"/>
            <a:ext cx="4201756" cy="4201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7575" y="6216650"/>
            <a:ext cx="3256747" cy="179459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166370" algn="ctr">
              <a:lnSpc>
                <a:spcPts val="6980"/>
              </a:lnSpc>
              <a:spcBef>
                <a:spcPts val="170"/>
              </a:spcBef>
            </a:pPr>
            <a:r>
              <a:rPr sz="5650" b="1" dirty="0">
                <a:solidFill>
                  <a:srgbClr val="EC008C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VDL-V7Gothic-ExtraBold"/>
              </a:rPr>
              <a:t>対象商品 20%OFF</a:t>
            </a:r>
            <a:endParaRPr sz="5650" b="1" dirty="0">
              <a:latin typeface="Yu Gothic" panose="020B0400000000000000" pitchFamily="34" charset="-128"/>
              <a:ea typeface="Yu Gothic" panose="020B0400000000000000" pitchFamily="34" charset="-128"/>
              <a:cs typeface="VDL-V7Gothic-Extra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50270" y="4330471"/>
            <a:ext cx="2795447" cy="27954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23656" y="5159790"/>
            <a:ext cx="1936114" cy="1205843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140"/>
              </a:spcBef>
            </a:pPr>
            <a:r>
              <a:rPr sz="3750" b="1" spc="10" dirty="0">
                <a:solidFill>
                  <a:srgbClr val="EC008C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VDL-V7Gothic-ExtraBold"/>
              </a:rPr>
              <a:t>新商品も 対象あり</a:t>
            </a:r>
            <a:endParaRPr sz="3750" b="1" dirty="0">
              <a:latin typeface="Yu Gothic" panose="020B0400000000000000" pitchFamily="34" charset="-128"/>
              <a:ea typeface="Yu Gothic" panose="020B0400000000000000" pitchFamily="34" charset="-128"/>
              <a:cs typeface="VDL-V7Gothic-ExtraBol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02212" y="7302207"/>
            <a:ext cx="2350084" cy="23500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64868A43-1381-0046-83D1-5EA83B668056}"/>
              </a:ext>
            </a:extLst>
          </p:cNvPr>
          <p:cNvSpPr txBox="1"/>
          <p:nvPr/>
        </p:nvSpPr>
        <p:spPr>
          <a:xfrm>
            <a:off x="4923656" y="7921278"/>
            <a:ext cx="1936114" cy="1206677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 algn="ctr">
              <a:lnSpc>
                <a:spcPts val="4650"/>
              </a:lnSpc>
              <a:spcBef>
                <a:spcPts val="140"/>
              </a:spcBef>
            </a:pPr>
            <a:r>
              <a:rPr lang="ja-JP" altLang="en-US" sz="3750" b="1" spc="10">
                <a:solidFill>
                  <a:srgbClr val="EC008C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VDL-V7Gothic-ExtraBold"/>
              </a:rPr>
              <a:t>ポイント</a:t>
            </a:r>
            <a:r>
              <a:rPr lang="en-US" altLang="ja-JP" sz="3750" b="1" spc="10" dirty="0">
                <a:solidFill>
                  <a:srgbClr val="EC008C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VDL-V7Gothic-ExtraBold"/>
              </a:rPr>
              <a:t>2</a:t>
            </a:r>
            <a:r>
              <a:rPr lang="ja-JP" altLang="en-US" sz="3750" b="1" spc="10">
                <a:solidFill>
                  <a:srgbClr val="EC008C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VDL-V7Gothic-ExtraBold"/>
              </a:rPr>
              <a:t>倍</a:t>
            </a:r>
            <a:endParaRPr sz="3750" b="1" dirty="0">
              <a:latin typeface="Yu Gothic" panose="020B0400000000000000" pitchFamily="34" charset="-128"/>
              <a:ea typeface="Yu Gothic" panose="020B0400000000000000" pitchFamily="34" charset="-128"/>
              <a:cs typeface="VDL-V7Gothic-ExtraBold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EC57EFF-AD29-6342-9514-4C5E703916D2}"/>
              </a:ext>
            </a:extLst>
          </p:cNvPr>
          <p:cNvSpPr txBox="1"/>
          <p:nvPr/>
        </p:nvSpPr>
        <p:spPr>
          <a:xfrm>
            <a:off x="2514600" y="9972467"/>
            <a:ext cx="2743200" cy="58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 NAME</a:t>
            </a:r>
            <a:endParaRPr kumimoji="1" lang="ja-JP" altLang="en-US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F7AD5C3-07BE-F74A-9F63-6D64C842F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950" y="1688684"/>
            <a:ext cx="6540500" cy="314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14</Words>
  <Application>Microsoft Macintosh PowerPoint</Application>
  <PresentationFormat>ユーザー設定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</dc:title>
  <cp:lastModifiedBy>春樹 富永</cp:lastModifiedBy>
  <cp:revision>3</cp:revision>
  <dcterms:created xsi:type="dcterms:W3CDTF">2019-09-05T03:32:47Z</dcterms:created>
  <dcterms:modified xsi:type="dcterms:W3CDTF">2019-09-05T03:53:22Z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2019-09-05T00:00:00Z</vt:filetime>
  </property>
</Properties>
</file>