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61" d="100"/>
          <a:sy n="61" d="100"/>
        </p:scale>
        <p:origin x="3920" y="2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450" b="1" i="1">
                <a:solidFill>
                  <a:srgbClr val="FFF200"/>
                </a:solidFill>
                <a:latin typeface="FuturaPT-BoldObl"/>
                <a:cs typeface="FuturaPT-BoldOb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450" b="1" i="1">
                <a:solidFill>
                  <a:srgbClr val="FFF200"/>
                </a:solidFill>
                <a:latin typeface="FuturaPT-BoldObl"/>
                <a:cs typeface="FuturaPT-BoldOb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9450" b="1" i="1">
                <a:solidFill>
                  <a:srgbClr val="FFF200"/>
                </a:solidFill>
                <a:latin typeface="FuturaPT-BoldObl"/>
                <a:cs typeface="FuturaPT-BoldOb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-952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10799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952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00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00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4">
                <a:moveTo>
                  <a:pt x="0" y="0"/>
                </a:moveTo>
                <a:lnTo>
                  <a:pt x="10799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12"/>
            <a:ext cx="7776209" cy="10908030"/>
          </a:xfrm>
          <a:custGeom>
            <a:avLst/>
            <a:gdLst/>
            <a:ahLst/>
            <a:cxnLst/>
            <a:rect l="l" t="t" r="r" b="b"/>
            <a:pathLst>
              <a:path w="7776209" h="10908030">
                <a:moveTo>
                  <a:pt x="0" y="10907991"/>
                </a:moveTo>
                <a:lnTo>
                  <a:pt x="7776006" y="10907991"/>
                </a:lnTo>
                <a:lnTo>
                  <a:pt x="7776006" y="0"/>
                </a:lnTo>
                <a:lnTo>
                  <a:pt x="0" y="0"/>
                </a:lnTo>
                <a:lnTo>
                  <a:pt x="0" y="10907991"/>
                </a:lnTo>
                <a:close/>
              </a:path>
            </a:pathLst>
          </a:custGeom>
          <a:solidFill>
            <a:srgbClr val="2B38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64982" y="1302217"/>
            <a:ext cx="5347970" cy="2992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450" b="1" i="1">
                <a:solidFill>
                  <a:srgbClr val="FFF200"/>
                </a:solidFill>
                <a:latin typeface="FuturaPT-BoldObl"/>
                <a:cs typeface="FuturaPT-BoldOb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0" y="1419101"/>
            <a:ext cx="6871970" cy="300787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pc="-12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27922" y="9778903"/>
            <a:ext cx="29165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16380" algn="l"/>
              </a:tabLst>
            </a:pPr>
            <a:r>
              <a:rPr sz="35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	NAME</a:t>
            </a:r>
            <a:endParaRPr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2959" y="8854097"/>
            <a:ext cx="5407025" cy="369332"/>
          </a:xfrm>
          <a:prstGeom prst="rect">
            <a:avLst/>
          </a:prstGeom>
          <a:solidFill>
            <a:srgbClr val="FFF200"/>
          </a:solidFill>
        </p:spPr>
        <p:txBody>
          <a:bodyPr vert="horz" wrap="square" lIns="0" tIns="38100" rIns="0" bIns="0" rtlCol="0">
            <a:spAutoFit/>
          </a:bodyPr>
          <a:lstStyle/>
          <a:p>
            <a:pPr marL="1765935">
              <a:lnSpc>
                <a:spcPct val="100000"/>
              </a:lnSpc>
              <a:spcBef>
                <a:spcPts val="300"/>
              </a:spcBef>
            </a:pPr>
            <a:endParaRPr sz="21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6925" y="903398"/>
            <a:ext cx="3425675" cy="5681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600" b="1" spc="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2020/9/01</a:t>
            </a:r>
            <a:r>
              <a:rPr lang="en-US" altLang="ja-JP" sz="3600" b="1" spc="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sz="3600" b="1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9/10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07036" y="1187450"/>
            <a:ext cx="728980" cy="0"/>
          </a:xfrm>
          <a:custGeom>
            <a:avLst/>
            <a:gdLst/>
            <a:ahLst/>
            <a:cxnLst/>
            <a:rect l="l" t="t" r="r" b="b"/>
            <a:pathLst>
              <a:path w="728980">
                <a:moveTo>
                  <a:pt x="0" y="0"/>
                </a:moveTo>
                <a:lnTo>
                  <a:pt x="728662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0841" y="1187450"/>
            <a:ext cx="728980" cy="0"/>
          </a:xfrm>
          <a:custGeom>
            <a:avLst/>
            <a:gdLst/>
            <a:ahLst/>
            <a:cxnLst/>
            <a:rect l="l" t="t" r="r" b="b"/>
            <a:pathLst>
              <a:path w="728979">
                <a:moveTo>
                  <a:pt x="0" y="0"/>
                </a:moveTo>
                <a:lnTo>
                  <a:pt x="728662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26060" y="4251907"/>
            <a:ext cx="3320277" cy="4460837"/>
          </a:xfrm>
          <a:prstGeom prst="rect">
            <a:avLst/>
          </a:prstGeom>
        </p:spPr>
        <p:txBody>
          <a:bodyPr vert="horz" wrap="square" lIns="0" tIns="123190" rIns="0" bIns="0" rtlCol="0">
            <a:spAutoFit/>
          </a:bodyPr>
          <a:lstStyle/>
          <a:p>
            <a:pPr marL="12700" marR="5080" indent="55244" algn="ctr">
              <a:lnSpc>
                <a:spcPct val="92900"/>
              </a:lnSpc>
              <a:spcBef>
                <a:spcPts val="970"/>
              </a:spcBef>
            </a:pPr>
            <a:r>
              <a:rPr sz="10300" b="1" spc="-10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ALL  </a:t>
            </a:r>
            <a:r>
              <a:rPr sz="8950" b="1" spc="-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20%  </a:t>
            </a:r>
            <a:r>
              <a:rPr sz="11050" b="1" spc="20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OFF</a:t>
            </a:r>
            <a:endParaRPr sz="1105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9F29339-AE76-864E-AC28-84B7DD6BA9BE}"/>
              </a:ext>
            </a:extLst>
          </p:cNvPr>
          <p:cNvSpPr txBox="1"/>
          <p:nvPr/>
        </p:nvSpPr>
        <p:spPr>
          <a:xfrm>
            <a:off x="2985257" y="8854097"/>
            <a:ext cx="2221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text here</a:t>
            </a:r>
            <a:endParaRPr kumimoji="1" lang="ja-JP" altLang="en-US" sz="2000" b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12</Words>
  <Application>Microsoft Macintosh PowerPoint</Application>
  <PresentationFormat>ユーザー設定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FuturaPT-BoldObl</vt:lpstr>
      <vt:lpstr>Office Theme</vt:lpstr>
      <vt:lpstr>SALE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</dc:title>
  <cp:lastModifiedBy>春樹 富永</cp:lastModifiedBy>
  <cp:revision>6</cp:revision>
  <dcterms:created xsi:type="dcterms:W3CDTF">2019-08-27T03:53:22Z</dcterms:created>
  <dcterms:modified xsi:type="dcterms:W3CDTF">2019-09-05T04:58:09Z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2019-08-27T00:00:00Z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2019-08-27T00:00:00Z</vt:filetime>
  </property>
</Properties>
</file>