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6" d="100"/>
          <a:sy n="76" d="100"/>
        </p:scale>
        <p:origin x="3552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5994" cy="109080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0" y="9772650"/>
            <a:ext cx="291655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6380" algn="l"/>
              </a:tabLst>
            </a:pPr>
            <a:r>
              <a:rPr sz="35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SHOP	NAME</a:t>
            </a:r>
            <a:endParaRPr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7400" y="1187450"/>
            <a:ext cx="354509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60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2020/9/01～</a:t>
            </a:r>
            <a:r>
              <a:rPr sz="3600" b="1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9/10</a:t>
            </a:r>
            <a:endParaRPr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07041" y="1470116"/>
            <a:ext cx="728980" cy="0"/>
          </a:xfrm>
          <a:custGeom>
            <a:avLst/>
            <a:gdLst/>
            <a:ahLst/>
            <a:cxnLst/>
            <a:rect l="l" t="t" r="r" b="b"/>
            <a:pathLst>
              <a:path w="728980">
                <a:moveTo>
                  <a:pt x="0" y="0"/>
                </a:moveTo>
                <a:lnTo>
                  <a:pt x="728662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7033" y="1470114"/>
            <a:ext cx="728980" cy="0"/>
          </a:xfrm>
          <a:custGeom>
            <a:avLst/>
            <a:gdLst/>
            <a:ahLst/>
            <a:cxnLst/>
            <a:rect l="l" t="t" r="r" b="b"/>
            <a:pathLst>
              <a:path w="728980">
                <a:moveTo>
                  <a:pt x="0" y="0"/>
                </a:moveTo>
                <a:lnTo>
                  <a:pt x="728662" y="0"/>
                </a:lnTo>
              </a:path>
            </a:pathLst>
          </a:custGeom>
          <a:ln w="381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60845" y="1470116"/>
            <a:ext cx="728980" cy="0"/>
          </a:xfrm>
          <a:custGeom>
            <a:avLst/>
            <a:gdLst/>
            <a:ahLst/>
            <a:cxnLst/>
            <a:rect l="l" t="t" r="r" b="b"/>
            <a:pathLst>
              <a:path w="728979">
                <a:moveTo>
                  <a:pt x="0" y="0"/>
                </a:moveTo>
                <a:lnTo>
                  <a:pt x="728662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60846" y="1470114"/>
            <a:ext cx="728980" cy="0"/>
          </a:xfrm>
          <a:custGeom>
            <a:avLst/>
            <a:gdLst/>
            <a:ahLst/>
            <a:cxnLst/>
            <a:rect l="l" t="t" r="r" b="b"/>
            <a:pathLst>
              <a:path w="728979">
                <a:moveTo>
                  <a:pt x="0" y="0"/>
                </a:moveTo>
                <a:lnTo>
                  <a:pt x="728662" y="0"/>
                </a:lnTo>
              </a:path>
            </a:pathLst>
          </a:custGeom>
          <a:ln w="381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34681" y="4287657"/>
            <a:ext cx="3503036" cy="4460837"/>
          </a:xfrm>
          <a:prstGeom prst="rect">
            <a:avLst/>
          </a:prstGeom>
        </p:spPr>
        <p:txBody>
          <a:bodyPr vert="horz" wrap="square" lIns="0" tIns="123190" rIns="0" bIns="0" rtlCol="0">
            <a:spAutoFit/>
          </a:bodyPr>
          <a:lstStyle/>
          <a:p>
            <a:pPr marL="12700" marR="5080" indent="55244" algn="ctr">
              <a:lnSpc>
                <a:spcPct val="92900"/>
              </a:lnSpc>
              <a:spcBef>
                <a:spcPts val="970"/>
              </a:spcBef>
            </a:pPr>
            <a:r>
              <a:rPr sz="10300" b="1" spc="-5" dirty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ALL  </a:t>
            </a:r>
            <a:r>
              <a:rPr sz="8950" b="1" spc="-10" dirty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20%  </a:t>
            </a:r>
            <a:r>
              <a:rPr sz="11050" b="1" spc="20" dirty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OFF</a:t>
            </a:r>
            <a:endParaRPr sz="1105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0DD6EE8-9415-F44B-835B-AC2A94CBE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54250"/>
            <a:ext cx="6007100" cy="1651000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BDB5E955-7DFE-9548-949C-483AECAB7B82}"/>
              </a:ext>
            </a:extLst>
          </p:cNvPr>
          <p:cNvSpPr txBox="1"/>
          <p:nvPr/>
        </p:nvSpPr>
        <p:spPr>
          <a:xfrm>
            <a:off x="1172959" y="8710663"/>
            <a:ext cx="5407025" cy="561051"/>
          </a:xfrm>
          <a:prstGeom prst="rect">
            <a:avLst/>
          </a:prstGeom>
          <a:solidFill>
            <a:srgbClr val="ED1C24"/>
          </a:solidFill>
        </p:spPr>
        <p:txBody>
          <a:bodyPr vert="horz" wrap="square" lIns="0" tIns="83185" rIns="0" bIns="0" rtlCol="0">
            <a:spAutoFit/>
          </a:bodyPr>
          <a:lstStyle/>
          <a:p>
            <a:pPr marL="1340485">
              <a:lnSpc>
                <a:spcPct val="100000"/>
              </a:lnSpc>
              <a:spcBef>
                <a:spcPts val="655"/>
              </a:spcBef>
            </a:pPr>
            <a:endParaRPr sz="3100" dirty="0">
              <a:latin typeface="Arial"/>
              <a:cs typeface="Arial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9895B15-A69C-A14C-9D8E-CBE268D68C6A}"/>
              </a:ext>
            </a:extLst>
          </p:cNvPr>
          <p:cNvSpPr txBox="1"/>
          <p:nvPr/>
        </p:nvSpPr>
        <p:spPr>
          <a:xfrm>
            <a:off x="2585162" y="8748494"/>
            <a:ext cx="2602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text here</a:t>
            </a:r>
            <a:endParaRPr kumimoji="1" lang="ja-JP" alt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11</Words>
  <Application>Microsoft Macintosh PowerPoint</Application>
  <PresentationFormat>ユーザー設定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春樹 富永</cp:lastModifiedBy>
  <cp:revision>8</cp:revision>
  <dcterms:created xsi:type="dcterms:W3CDTF">2019-09-05T03:28:26Z</dcterms:created>
  <dcterms:modified xsi:type="dcterms:W3CDTF">2019-09-05T04:53:55Z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2019-09-05T00:00:00Z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2019-09-05T00:00:00Z</vt:filetime>
  </property>
</Properties>
</file>