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14"/>
    <p:restoredTop sz="94694"/>
  </p:normalViewPr>
  <p:slideViewPr>
    <p:cSldViewPr>
      <p:cViewPr varScale="1">
        <p:scale>
          <a:sx n="76" d="100"/>
          <a:sy n="76" d="100"/>
        </p:scale>
        <p:origin x="2984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775994" cy="10908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51862" y="1991109"/>
            <a:ext cx="1371600" cy="923290"/>
          </a:xfrm>
          <a:custGeom>
            <a:avLst/>
            <a:gdLst/>
            <a:ahLst/>
            <a:cxnLst/>
            <a:rect l="l" t="t" r="r" b="b"/>
            <a:pathLst>
              <a:path w="1371600" h="923289">
                <a:moveTo>
                  <a:pt x="1371104" y="0"/>
                </a:moveTo>
                <a:lnTo>
                  <a:pt x="0" y="0"/>
                </a:lnTo>
                <a:lnTo>
                  <a:pt x="242836" y="497217"/>
                </a:lnTo>
                <a:lnTo>
                  <a:pt x="0" y="922870"/>
                </a:lnTo>
                <a:lnTo>
                  <a:pt x="1371104" y="922870"/>
                </a:lnTo>
                <a:lnTo>
                  <a:pt x="1371104" y="0"/>
                </a:lnTo>
                <a:close/>
              </a:path>
            </a:pathLst>
          </a:custGeom>
          <a:solidFill>
            <a:srgbClr val="008A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410436" y="1714525"/>
            <a:ext cx="4940300" cy="923290"/>
          </a:xfrm>
          <a:custGeom>
            <a:avLst/>
            <a:gdLst/>
            <a:ahLst/>
            <a:cxnLst/>
            <a:rect l="l" t="t" r="r" b="b"/>
            <a:pathLst>
              <a:path w="4940300" h="923289">
                <a:moveTo>
                  <a:pt x="4940109" y="922870"/>
                </a:moveTo>
                <a:lnTo>
                  <a:pt x="0" y="922870"/>
                </a:lnTo>
                <a:lnTo>
                  <a:pt x="0" y="0"/>
                </a:lnTo>
                <a:lnTo>
                  <a:pt x="4940109" y="0"/>
                </a:lnTo>
                <a:lnTo>
                  <a:pt x="4940109" y="922870"/>
                </a:lnTo>
                <a:close/>
              </a:path>
            </a:pathLst>
          </a:custGeom>
          <a:solidFill>
            <a:srgbClr val="008A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410434" y="2637400"/>
            <a:ext cx="812800" cy="276860"/>
          </a:xfrm>
          <a:custGeom>
            <a:avLst/>
            <a:gdLst/>
            <a:ahLst/>
            <a:cxnLst/>
            <a:rect l="l" t="t" r="r" b="b"/>
            <a:pathLst>
              <a:path w="812800" h="276860">
                <a:moveTo>
                  <a:pt x="812533" y="0"/>
                </a:moveTo>
                <a:lnTo>
                  <a:pt x="0" y="0"/>
                </a:lnTo>
                <a:lnTo>
                  <a:pt x="812533" y="276580"/>
                </a:lnTo>
                <a:lnTo>
                  <a:pt x="812533" y="0"/>
                </a:lnTo>
                <a:close/>
              </a:path>
            </a:pathLst>
          </a:custGeom>
          <a:solidFill>
            <a:srgbClr val="49AE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5536918" y="1991109"/>
            <a:ext cx="1371600" cy="923290"/>
          </a:xfrm>
          <a:custGeom>
            <a:avLst/>
            <a:gdLst/>
            <a:ahLst/>
            <a:cxnLst/>
            <a:rect l="l" t="t" r="r" b="b"/>
            <a:pathLst>
              <a:path w="1371600" h="923289">
                <a:moveTo>
                  <a:pt x="1371117" y="0"/>
                </a:moveTo>
                <a:lnTo>
                  <a:pt x="0" y="0"/>
                </a:lnTo>
                <a:lnTo>
                  <a:pt x="0" y="922870"/>
                </a:lnTo>
                <a:lnTo>
                  <a:pt x="1371117" y="922870"/>
                </a:lnTo>
                <a:lnTo>
                  <a:pt x="1128268" y="497217"/>
                </a:lnTo>
                <a:lnTo>
                  <a:pt x="1371117" y="0"/>
                </a:lnTo>
                <a:close/>
              </a:path>
            </a:pathLst>
          </a:custGeom>
          <a:solidFill>
            <a:srgbClr val="008AC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5536918" y="2637400"/>
            <a:ext cx="812800" cy="276860"/>
          </a:xfrm>
          <a:custGeom>
            <a:avLst/>
            <a:gdLst/>
            <a:ahLst/>
            <a:cxnLst/>
            <a:rect l="l" t="t" r="r" b="b"/>
            <a:pathLst>
              <a:path w="812800" h="276860">
                <a:moveTo>
                  <a:pt x="812533" y="0"/>
                </a:moveTo>
                <a:lnTo>
                  <a:pt x="0" y="0"/>
                </a:lnTo>
                <a:lnTo>
                  <a:pt x="0" y="276580"/>
                </a:lnTo>
                <a:lnTo>
                  <a:pt x="812533" y="0"/>
                </a:lnTo>
                <a:close/>
              </a:path>
            </a:pathLst>
          </a:custGeom>
          <a:solidFill>
            <a:srgbClr val="49AE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10436" y="1795288"/>
            <a:ext cx="4957876" cy="733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7782" y="1809665"/>
            <a:ext cx="4940300" cy="733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2120">
              <a:lnSpc>
                <a:spcPct val="100000"/>
              </a:lnSpc>
              <a:spcBef>
                <a:spcPts val="95"/>
              </a:spcBef>
            </a:pPr>
            <a:r>
              <a:rPr spc="-5" dirty="0">
                <a:latin typeface="Arial Black" panose="020B0604020202020204" pitchFamily="34" charset="0"/>
                <a:cs typeface="Arial Black" panose="020B0604020202020204" pitchFamily="34" charset="0"/>
              </a:rPr>
              <a:t>PRICE</a:t>
            </a:r>
            <a:r>
              <a:rPr spc="-30" dirty="0"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spc="-10" dirty="0">
                <a:latin typeface="Arial Black" panose="020B0604020202020204" pitchFamily="34" charset="0"/>
                <a:cs typeface="Arial Black" panose="020B0604020202020204" pitchFamily="34" charset="0"/>
              </a:rPr>
              <a:t>DOWN!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9729368"/>
            <a:ext cx="7776209" cy="659130"/>
          </a:xfrm>
          <a:custGeom>
            <a:avLst/>
            <a:gdLst/>
            <a:ahLst/>
            <a:cxnLst/>
            <a:rect l="l" t="t" r="r" b="b"/>
            <a:pathLst>
              <a:path w="7776209" h="659129">
                <a:moveTo>
                  <a:pt x="0" y="658825"/>
                </a:moveTo>
                <a:lnTo>
                  <a:pt x="7776006" y="658825"/>
                </a:lnTo>
                <a:lnTo>
                  <a:pt x="7776006" y="0"/>
                </a:lnTo>
                <a:lnTo>
                  <a:pt x="0" y="0"/>
                </a:lnTo>
                <a:lnTo>
                  <a:pt x="0" y="658825"/>
                </a:lnTo>
                <a:close/>
              </a:path>
            </a:pathLst>
          </a:custGeom>
          <a:solidFill>
            <a:srgbClr val="27AA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2284" y="9889223"/>
            <a:ext cx="7776209" cy="36163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250" b="1" spc="15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SALE SALE SALE SALE SALE SALE SALE</a:t>
            </a:r>
            <a:r>
              <a:rPr sz="2250" b="1" spc="-145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sz="2250" b="1" spc="15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SALE</a:t>
            </a:r>
            <a:endParaRPr sz="225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468007"/>
            <a:ext cx="7776209" cy="659130"/>
          </a:xfrm>
          <a:custGeom>
            <a:avLst/>
            <a:gdLst/>
            <a:ahLst/>
            <a:cxnLst/>
            <a:rect l="l" t="t" r="r" b="b"/>
            <a:pathLst>
              <a:path w="7776209" h="659130">
                <a:moveTo>
                  <a:pt x="0" y="658837"/>
                </a:moveTo>
                <a:lnTo>
                  <a:pt x="7776006" y="658837"/>
                </a:lnTo>
                <a:lnTo>
                  <a:pt x="7776006" y="0"/>
                </a:lnTo>
                <a:lnTo>
                  <a:pt x="0" y="0"/>
                </a:lnTo>
                <a:lnTo>
                  <a:pt x="0" y="658837"/>
                </a:lnTo>
                <a:close/>
              </a:path>
            </a:pathLst>
          </a:custGeom>
          <a:solidFill>
            <a:srgbClr val="27AA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8417" y="616753"/>
            <a:ext cx="7776209" cy="36163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250" b="1" spc="15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SALE SALE SALE SALE SALE SALE SALE</a:t>
            </a:r>
            <a:r>
              <a:rPr sz="2250" b="1" spc="-145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sz="2250" b="1" spc="15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SALE</a:t>
            </a:r>
            <a:endParaRPr sz="225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74205" y="7340404"/>
            <a:ext cx="647700" cy="6477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647573" y="323773"/>
                </a:moveTo>
                <a:lnTo>
                  <a:pt x="644062" y="371622"/>
                </a:lnTo>
                <a:lnTo>
                  <a:pt x="633864" y="417289"/>
                </a:lnTo>
                <a:lnTo>
                  <a:pt x="617480" y="460276"/>
                </a:lnTo>
                <a:lnTo>
                  <a:pt x="595410" y="500081"/>
                </a:lnTo>
                <a:lnTo>
                  <a:pt x="568155" y="536204"/>
                </a:lnTo>
                <a:lnTo>
                  <a:pt x="536216" y="568143"/>
                </a:lnTo>
                <a:lnTo>
                  <a:pt x="500094" y="595397"/>
                </a:lnTo>
                <a:lnTo>
                  <a:pt x="460289" y="617467"/>
                </a:lnTo>
                <a:lnTo>
                  <a:pt x="417302" y="633852"/>
                </a:lnTo>
                <a:lnTo>
                  <a:pt x="371634" y="644049"/>
                </a:lnTo>
                <a:lnTo>
                  <a:pt x="323786" y="647560"/>
                </a:lnTo>
                <a:lnTo>
                  <a:pt x="275941" y="644049"/>
                </a:lnTo>
                <a:lnTo>
                  <a:pt x="230274" y="633852"/>
                </a:lnTo>
                <a:lnTo>
                  <a:pt x="187289" y="617467"/>
                </a:lnTo>
                <a:lnTo>
                  <a:pt x="147484" y="595397"/>
                </a:lnTo>
                <a:lnTo>
                  <a:pt x="111361" y="568143"/>
                </a:lnTo>
                <a:lnTo>
                  <a:pt x="79421" y="536204"/>
                </a:lnTo>
                <a:lnTo>
                  <a:pt x="52165" y="500081"/>
                </a:lnTo>
                <a:lnTo>
                  <a:pt x="30094" y="460276"/>
                </a:lnTo>
                <a:lnTo>
                  <a:pt x="13709" y="417289"/>
                </a:lnTo>
                <a:lnTo>
                  <a:pt x="3510" y="371622"/>
                </a:lnTo>
                <a:lnTo>
                  <a:pt x="0" y="323773"/>
                </a:lnTo>
                <a:lnTo>
                  <a:pt x="3510" y="275928"/>
                </a:lnTo>
                <a:lnTo>
                  <a:pt x="13709" y="230263"/>
                </a:lnTo>
                <a:lnTo>
                  <a:pt x="30094" y="187278"/>
                </a:lnTo>
                <a:lnTo>
                  <a:pt x="52165" y="147475"/>
                </a:lnTo>
                <a:lnTo>
                  <a:pt x="79421" y="111354"/>
                </a:lnTo>
                <a:lnTo>
                  <a:pt x="111361" y="79416"/>
                </a:lnTo>
                <a:lnTo>
                  <a:pt x="147484" y="52161"/>
                </a:lnTo>
                <a:lnTo>
                  <a:pt x="187289" y="30092"/>
                </a:lnTo>
                <a:lnTo>
                  <a:pt x="230274" y="13708"/>
                </a:lnTo>
                <a:lnTo>
                  <a:pt x="275941" y="3510"/>
                </a:lnTo>
                <a:lnTo>
                  <a:pt x="323786" y="0"/>
                </a:lnTo>
                <a:lnTo>
                  <a:pt x="371634" y="3510"/>
                </a:lnTo>
                <a:lnTo>
                  <a:pt x="417302" y="13708"/>
                </a:lnTo>
                <a:lnTo>
                  <a:pt x="460289" y="30092"/>
                </a:lnTo>
                <a:lnTo>
                  <a:pt x="500094" y="52161"/>
                </a:lnTo>
                <a:lnTo>
                  <a:pt x="536216" y="79416"/>
                </a:lnTo>
                <a:lnTo>
                  <a:pt x="568155" y="111354"/>
                </a:lnTo>
                <a:lnTo>
                  <a:pt x="595410" y="147475"/>
                </a:lnTo>
                <a:lnTo>
                  <a:pt x="617480" y="187278"/>
                </a:lnTo>
                <a:lnTo>
                  <a:pt x="633864" y="230263"/>
                </a:lnTo>
                <a:lnTo>
                  <a:pt x="644062" y="275928"/>
                </a:lnTo>
                <a:lnTo>
                  <a:pt x="647573" y="323773"/>
                </a:lnTo>
                <a:close/>
              </a:path>
            </a:pathLst>
          </a:custGeom>
          <a:ln w="76200">
            <a:solidFill>
              <a:srgbClr val="594A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95511" y="7733161"/>
            <a:ext cx="647700" cy="6477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647560" y="323786"/>
                </a:moveTo>
                <a:lnTo>
                  <a:pt x="644049" y="371631"/>
                </a:lnTo>
                <a:lnTo>
                  <a:pt x="633852" y="417298"/>
                </a:lnTo>
                <a:lnTo>
                  <a:pt x="617467" y="460283"/>
                </a:lnTo>
                <a:lnTo>
                  <a:pt x="595397" y="500088"/>
                </a:lnTo>
                <a:lnTo>
                  <a:pt x="568143" y="536211"/>
                </a:lnTo>
                <a:lnTo>
                  <a:pt x="536204" y="568151"/>
                </a:lnTo>
                <a:lnTo>
                  <a:pt x="500081" y="595407"/>
                </a:lnTo>
                <a:lnTo>
                  <a:pt x="460276" y="617478"/>
                </a:lnTo>
                <a:lnTo>
                  <a:pt x="417289" y="633863"/>
                </a:lnTo>
                <a:lnTo>
                  <a:pt x="371622" y="644062"/>
                </a:lnTo>
                <a:lnTo>
                  <a:pt x="323773" y="647573"/>
                </a:lnTo>
                <a:lnTo>
                  <a:pt x="275928" y="644062"/>
                </a:lnTo>
                <a:lnTo>
                  <a:pt x="230263" y="633863"/>
                </a:lnTo>
                <a:lnTo>
                  <a:pt x="187278" y="617478"/>
                </a:lnTo>
                <a:lnTo>
                  <a:pt x="147475" y="595407"/>
                </a:lnTo>
                <a:lnTo>
                  <a:pt x="111354" y="568151"/>
                </a:lnTo>
                <a:lnTo>
                  <a:pt x="79416" y="536211"/>
                </a:lnTo>
                <a:lnTo>
                  <a:pt x="52161" y="500088"/>
                </a:lnTo>
                <a:lnTo>
                  <a:pt x="30092" y="460283"/>
                </a:lnTo>
                <a:lnTo>
                  <a:pt x="13708" y="417298"/>
                </a:lnTo>
                <a:lnTo>
                  <a:pt x="3510" y="371631"/>
                </a:lnTo>
                <a:lnTo>
                  <a:pt x="0" y="323786"/>
                </a:lnTo>
                <a:lnTo>
                  <a:pt x="3510" y="275941"/>
                </a:lnTo>
                <a:lnTo>
                  <a:pt x="13708" y="230274"/>
                </a:lnTo>
                <a:lnTo>
                  <a:pt x="30092" y="187289"/>
                </a:lnTo>
                <a:lnTo>
                  <a:pt x="52161" y="147484"/>
                </a:lnTo>
                <a:lnTo>
                  <a:pt x="79416" y="111361"/>
                </a:lnTo>
                <a:lnTo>
                  <a:pt x="111354" y="79421"/>
                </a:lnTo>
                <a:lnTo>
                  <a:pt x="147475" y="52165"/>
                </a:lnTo>
                <a:lnTo>
                  <a:pt x="187278" y="30094"/>
                </a:lnTo>
                <a:lnTo>
                  <a:pt x="230263" y="13709"/>
                </a:lnTo>
                <a:lnTo>
                  <a:pt x="275928" y="3510"/>
                </a:lnTo>
                <a:lnTo>
                  <a:pt x="323773" y="0"/>
                </a:lnTo>
                <a:lnTo>
                  <a:pt x="371622" y="3510"/>
                </a:lnTo>
                <a:lnTo>
                  <a:pt x="417289" y="13709"/>
                </a:lnTo>
                <a:lnTo>
                  <a:pt x="460276" y="30094"/>
                </a:lnTo>
                <a:lnTo>
                  <a:pt x="500081" y="52165"/>
                </a:lnTo>
                <a:lnTo>
                  <a:pt x="536204" y="79421"/>
                </a:lnTo>
                <a:lnTo>
                  <a:pt x="568143" y="111361"/>
                </a:lnTo>
                <a:lnTo>
                  <a:pt x="595397" y="147484"/>
                </a:lnTo>
                <a:lnTo>
                  <a:pt x="617467" y="187289"/>
                </a:lnTo>
                <a:lnTo>
                  <a:pt x="633852" y="230274"/>
                </a:lnTo>
                <a:lnTo>
                  <a:pt x="644049" y="275941"/>
                </a:lnTo>
                <a:lnTo>
                  <a:pt x="647560" y="323786"/>
                </a:lnTo>
                <a:close/>
              </a:path>
            </a:pathLst>
          </a:custGeom>
          <a:ln w="76200">
            <a:solidFill>
              <a:srgbClr val="EE2A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48615" y="7803557"/>
            <a:ext cx="647700" cy="6477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647560" y="323773"/>
                </a:moveTo>
                <a:lnTo>
                  <a:pt x="644049" y="371622"/>
                </a:lnTo>
                <a:lnTo>
                  <a:pt x="633852" y="417289"/>
                </a:lnTo>
                <a:lnTo>
                  <a:pt x="617467" y="460276"/>
                </a:lnTo>
                <a:lnTo>
                  <a:pt x="595397" y="500081"/>
                </a:lnTo>
                <a:lnTo>
                  <a:pt x="568143" y="536204"/>
                </a:lnTo>
                <a:lnTo>
                  <a:pt x="536204" y="568143"/>
                </a:lnTo>
                <a:lnTo>
                  <a:pt x="500081" y="595397"/>
                </a:lnTo>
                <a:lnTo>
                  <a:pt x="460276" y="617467"/>
                </a:lnTo>
                <a:lnTo>
                  <a:pt x="417289" y="633852"/>
                </a:lnTo>
                <a:lnTo>
                  <a:pt x="371622" y="644049"/>
                </a:lnTo>
                <a:lnTo>
                  <a:pt x="323773" y="647560"/>
                </a:lnTo>
                <a:lnTo>
                  <a:pt x="275928" y="644049"/>
                </a:lnTo>
                <a:lnTo>
                  <a:pt x="230263" y="633852"/>
                </a:lnTo>
                <a:lnTo>
                  <a:pt x="187278" y="617467"/>
                </a:lnTo>
                <a:lnTo>
                  <a:pt x="147475" y="595397"/>
                </a:lnTo>
                <a:lnTo>
                  <a:pt x="111354" y="568143"/>
                </a:lnTo>
                <a:lnTo>
                  <a:pt x="79416" y="536204"/>
                </a:lnTo>
                <a:lnTo>
                  <a:pt x="52161" y="500081"/>
                </a:lnTo>
                <a:lnTo>
                  <a:pt x="30092" y="460276"/>
                </a:lnTo>
                <a:lnTo>
                  <a:pt x="13708" y="417289"/>
                </a:lnTo>
                <a:lnTo>
                  <a:pt x="3510" y="371622"/>
                </a:lnTo>
                <a:lnTo>
                  <a:pt x="0" y="323773"/>
                </a:lnTo>
                <a:lnTo>
                  <a:pt x="3510" y="275928"/>
                </a:lnTo>
                <a:lnTo>
                  <a:pt x="13708" y="230263"/>
                </a:lnTo>
                <a:lnTo>
                  <a:pt x="30092" y="187278"/>
                </a:lnTo>
                <a:lnTo>
                  <a:pt x="52161" y="147475"/>
                </a:lnTo>
                <a:lnTo>
                  <a:pt x="79416" y="111354"/>
                </a:lnTo>
                <a:lnTo>
                  <a:pt x="111354" y="79416"/>
                </a:lnTo>
                <a:lnTo>
                  <a:pt x="147475" y="52161"/>
                </a:lnTo>
                <a:lnTo>
                  <a:pt x="187278" y="30092"/>
                </a:lnTo>
                <a:lnTo>
                  <a:pt x="230263" y="13708"/>
                </a:lnTo>
                <a:lnTo>
                  <a:pt x="275928" y="3510"/>
                </a:lnTo>
                <a:lnTo>
                  <a:pt x="323773" y="0"/>
                </a:lnTo>
                <a:lnTo>
                  <a:pt x="371622" y="3510"/>
                </a:lnTo>
                <a:lnTo>
                  <a:pt x="417289" y="13708"/>
                </a:lnTo>
                <a:lnTo>
                  <a:pt x="460276" y="30092"/>
                </a:lnTo>
                <a:lnTo>
                  <a:pt x="500081" y="52161"/>
                </a:lnTo>
                <a:lnTo>
                  <a:pt x="536204" y="79416"/>
                </a:lnTo>
                <a:lnTo>
                  <a:pt x="568143" y="111354"/>
                </a:lnTo>
                <a:lnTo>
                  <a:pt x="595397" y="147475"/>
                </a:lnTo>
                <a:lnTo>
                  <a:pt x="617467" y="187278"/>
                </a:lnTo>
                <a:lnTo>
                  <a:pt x="633852" y="230263"/>
                </a:lnTo>
                <a:lnTo>
                  <a:pt x="644049" y="275928"/>
                </a:lnTo>
                <a:lnTo>
                  <a:pt x="647560" y="323773"/>
                </a:lnTo>
                <a:close/>
              </a:path>
            </a:pathLst>
          </a:custGeom>
          <a:ln w="76200">
            <a:solidFill>
              <a:srgbClr val="38B5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07131" y="7803557"/>
            <a:ext cx="647700" cy="6477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647573" y="323773"/>
                </a:moveTo>
                <a:lnTo>
                  <a:pt x="644062" y="371622"/>
                </a:lnTo>
                <a:lnTo>
                  <a:pt x="633863" y="417289"/>
                </a:lnTo>
                <a:lnTo>
                  <a:pt x="617478" y="460276"/>
                </a:lnTo>
                <a:lnTo>
                  <a:pt x="595407" y="500081"/>
                </a:lnTo>
                <a:lnTo>
                  <a:pt x="568151" y="536204"/>
                </a:lnTo>
                <a:lnTo>
                  <a:pt x="536211" y="568143"/>
                </a:lnTo>
                <a:lnTo>
                  <a:pt x="500088" y="595397"/>
                </a:lnTo>
                <a:lnTo>
                  <a:pt x="460283" y="617467"/>
                </a:lnTo>
                <a:lnTo>
                  <a:pt x="417298" y="633852"/>
                </a:lnTo>
                <a:lnTo>
                  <a:pt x="371631" y="644049"/>
                </a:lnTo>
                <a:lnTo>
                  <a:pt x="323786" y="647560"/>
                </a:lnTo>
                <a:lnTo>
                  <a:pt x="275941" y="644049"/>
                </a:lnTo>
                <a:lnTo>
                  <a:pt x="230274" y="633852"/>
                </a:lnTo>
                <a:lnTo>
                  <a:pt x="187289" y="617467"/>
                </a:lnTo>
                <a:lnTo>
                  <a:pt x="147484" y="595397"/>
                </a:lnTo>
                <a:lnTo>
                  <a:pt x="111361" y="568143"/>
                </a:lnTo>
                <a:lnTo>
                  <a:pt x="79421" y="536204"/>
                </a:lnTo>
                <a:lnTo>
                  <a:pt x="52165" y="500081"/>
                </a:lnTo>
                <a:lnTo>
                  <a:pt x="30094" y="460276"/>
                </a:lnTo>
                <a:lnTo>
                  <a:pt x="13709" y="417289"/>
                </a:lnTo>
                <a:lnTo>
                  <a:pt x="3510" y="371622"/>
                </a:lnTo>
                <a:lnTo>
                  <a:pt x="0" y="323773"/>
                </a:lnTo>
                <a:lnTo>
                  <a:pt x="3510" y="275928"/>
                </a:lnTo>
                <a:lnTo>
                  <a:pt x="13709" y="230263"/>
                </a:lnTo>
                <a:lnTo>
                  <a:pt x="30094" y="187278"/>
                </a:lnTo>
                <a:lnTo>
                  <a:pt x="52165" y="147475"/>
                </a:lnTo>
                <a:lnTo>
                  <a:pt x="79421" y="111354"/>
                </a:lnTo>
                <a:lnTo>
                  <a:pt x="111361" y="79416"/>
                </a:lnTo>
                <a:lnTo>
                  <a:pt x="147484" y="52161"/>
                </a:lnTo>
                <a:lnTo>
                  <a:pt x="187289" y="30092"/>
                </a:lnTo>
                <a:lnTo>
                  <a:pt x="230274" y="13708"/>
                </a:lnTo>
                <a:lnTo>
                  <a:pt x="275941" y="3510"/>
                </a:lnTo>
                <a:lnTo>
                  <a:pt x="323786" y="0"/>
                </a:lnTo>
                <a:lnTo>
                  <a:pt x="371631" y="3510"/>
                </a:lnTo>
                <a:lnTo>
                  <a:pt x="417298" y="13708"/>
                </a:lnTo>
                <a:lnTo>
                  <a:pt x="460283" y="30092"/>
                </a:lnTo>
                <a:lnTo>
                  <a:pt x="500088" y="52161"/>
                </a:lnTo>
                <a:lnTo>
                  <a:pt x="536211" y="79416"/>
                </a:lnTo>
                <a:lnTo>
                  <a:pt x="568151" y="111354"/>
                </a:lnTo>
                <a:lnTo>
                  <a:pt x="595407" y="147475"/>
                </a:lnTo>
                <a:lnTo>
                  <a:pt x="617478" y="187278"/>
                </a:lnTo>
                <a:lnTo>
                  <a:pt x="633863" y="230263"/>
                </a:lnTo>
                <a:lnTo>
                  <a:pt x="644062" y="275928"/>
                </a:lnTo>
                <a:lnTo>
                  <a:pt x="647573" y="323773"/>
                </a:lnTo>
                <a:close/>
              </a:path>
            </a:pathLst>
          </a:custGeom>
          <a:ln w="76200">
            <a:solidFill>
              <a:srgbClr val="2B389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9358" y="8056947"/>
            <a:ext cx="1554480" cy="979805"/>
          </a:xfrm>
          <a:custGeom>
            <a:avLst/>
            <a:gdLst/>
            <a:ahLst/>
            <a:cxnLst/>
            <a:rect l="l" t="t" r="r" b="b"/>
            <a:pathLst>
              <a:path w="1554480" h="979804">
                <a:moveTo>
                  <a:pt x="1441132" y="0"/>
                </a:moveTo>
                <a:lnTo>
                  <a:pt x="113029" y="0"/>
                </a:lnTo>
                <a:lnTo>
                  <a:pt x="0" y="979792"/>
                </a:lnTo>
                <a:lnTo>
                  <a:pt x="1554162" y="979792"/>
                </a:lnTo>
                <a:lnTo>
                  <a:pt x="1441132" y="0"/>
                </a:lnTo>
                <a:close/>
              </a:path>
            </a:pathLst>
          </a:custGeom>
          <a:solidFill>
            <a:srgbClr val="F375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53830" y="8056952"/>
            <a:ext cx="1554480" cy="979805"/>
          </a:xfrm>
          <a:custGeom>
            <a:avLst/>
            <a:gdLst/>
            <a:ahLst/>
            <a:cxnLst/>
            <a:rect l="l" t="t" r="r" b="b"/>
            <a:pathLst>
              <a:path w="1554479" h="979804">
                <a:moveTo>
                  <a:pt x="1554162" y="0"/>
                </a:moveTo>
                <a:lnTo>
                  <a:pt x="0" y="0"/>
                </a:lnTo>
                <a:lnTo>
                  <a:pt x="113030" y="979792"/>
                </a:lnTo>
                <a:lnTo>
                  <a:pt x="1441132" y="979792"/>
                </a:lnTo>
                <a:lnTo>
                  <a:pt x="155416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68092" y="7664170"/>
            <a:ext cx="1259840" cy="1697989"/>
          </a:xfrm>
          <a:custGeom>
            <a:avLst/>
            <a:gdLst/>
            <a:ahLst/>
            <a:cxnLst/>
            <a:rect l="l" t="t" r="r" b="b"/>
            <a:pathLst>
              <a:path w="1259839" h="1697990">
                <a:moveTo>
                  <a:pt x="1259814" y="1697761"/>
                </a:moveTo>
                <a:lnTo>
                  <a:pt x="0" y="1697761"/>
                </a:lnTo>
                <a:lnTo>
                  <a:pt x="0" y="0"/>
                </a:lnTo>
                <a:lnTo>
                  <a:pt x="1259814" y="0"/>
                </a:lnTo>
                <a:lnTo>
                  <a:pt x="1259814" y="1697761"/>
                </a:lnTo>
                <a:close/>
              </a:path>
            </a:pathLst>
          </a:custGeom>
          <a:solidFill>
            <a:srgbClr val="F794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42485" y="8127327"/>
            <a:ext cx="1259840" cy="1125855"/>
          </a:xfrm>
          <a:custGeom>
            <a:avLst/>
            <a:gdLst/>
            <a:ahLst/>
            <a:cxnLst/>
            <a:rect l="l" t="t" r="r" b="b"/>
            <a:pathLst>
              <a:path w="1259839" h="1125854">
                <a:moveTo>
                  <a:pt x="1259814" y="1125639"/>
                </a:moveTo>
                <a:lnTo>
                  <a:pt x="0" y="1125639"/>
                </a:lnTo>
                <a:lnTo>
                  <a:pt x="0" y="0"/>
                </a:lnTo>
                <a:lnTo>
                  <a:pt x="1259814" y="0"/>
                </a:lnTo>
                <a:lnTo>
                  <a:pt x="1259814" y="1125639"/>
                </a:lnTo>
                <a:close/>
              </a:path>
            </a:pathLst>
          </a:custGeom>
          <a:solidFill>
            <a:srgbClr val="8DC63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C2C4F95E-7A30-624B-99C6-795DE1D03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549650"/>
            <a:ext cx="5956300" cy="355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</Words>
  <Application>Microsoft Macintosh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Office Theme</vt:lpstr>
      <vt:lpstr>PRICE DOWN!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winter</dc:title>
  <cp:lastModifiedBy>春樹 富永</cp:lastModifiedBy>
  <cp:revision>4</cp:revision>
  <dcterms:created xsi:type="dcterms:W3CDTF">2019-09-05T02:56:25Z</dcterms:created>
  <dcterms:modified xsi:type="dcterms:W3CDTF">2019-09-05T04:12:53Z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2019-09-05T00:00:00Z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2019-09-05T00:00:00Z</vt:filetime>
  </property>
</Properties>
</file>